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4.xml" ContentType="application/vnd.openxmlformats-officedocument.customXml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5.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0" r:id="rId1"/>
  </p:sldMasterIdLst>
  <p:notesMasterIdLst>
    <p:notesMasterId r:id="rId23"/>
  </p:notesMasterIdLst>
  <p:handoutMasterIdLst>
    <p:handoutMasterId r:id="rId24"/>
  </p:handoutMasterIdLst>
  <p:sldIdLst>
    <p:sldId id="257" r:id="rId2"/>
    <p:sldId id="272" r:id="rId3"/>
    <p:sldId id="273" r:id="rId4"/>
    <p:sldId id="298" r:id="rId5"/>
    <p:sldId id="301" r:id="rId6"/>
    <p:sldId id="300" r:id="rId7"/>
    <p:sldId id="282" r:id="rId8"/>
    <p:sldId id="276" r:id="rId9"/>
    <p:sldId id="283" r:id="rId10"/>
    <p:sldId id="296" r:id="rId11"/>
    <p:sldId id="286" r:id="rId12"/>
    <p:sldId id="287" r:id="rId13"/>
    <p:sldId id="288" r:id="rId14"/>
    <p:sldId id="295" r:id="rId15"/>
    <p:sldId id="289" r:id="rId16"/>
    <p:sldId id="290" r:id="rId17"/>
    <p:sldId id="293" r:id="rId18"/>
    <p:sldId id="291" r:id="rId19"/>
    <p:sldId id="297" r:id="rId20"/>
    <p:sldId id="278" r:id="rId21"/>
    <p:sldId id="302"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515691-1ACD-4AD7-B1D2-029CC103B5FC}" v="1240" dt="2021-06-10T21:08:22.6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p:cViewPr varScale="1">
        <p:scale>
          <a:sx n="110" d="100"/>
          <a:sy n="110" d="100"/>
        </p:scale>
        <p:origin x="1542"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5" d="100"/>
          <a:sy n="85" d="100"/>
        </p:scale>
        <p:origin x="-383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 Id="rId35" Type="http://schemas.openxmlformats.org/officeDocument/2006/relationships/customXml" Target="../customXml/item5.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k Kirk" userId="e4ca1e96-2a93-44d0-ab22-e139b46a7697" providerId="ADAL" clId="{63981883-B8BE-4BC6-A568-02AE0A2F4496}"/>
    <pc:docChg chg="undo custSel addSld delSld modSld sldOrd">
      <pc:chgData name="Nick Kirk" userId="e4ca1e96-2a93-44d0-ab22-e139b46a7697" providerId="ADAL" clId="{63981883-B8BE-4BC6-A568-02AE0A2F4496}" dt="2021-01-26T23:46:39.880" v="15564" actId="255"/>
      <pc:docMkLst>
        <pc:docMk/>
      </pc:docMkLst>
      <pc:sldChg chg="modSp mod">
        <pc:chgData name="Nick Kirk" userId="e4ca1e96-2a93-44d0-ab22-e139b46a7697" providerId="ADAL" clId="{63981883-B8BE-4BC6-A568-02AE0A2F4496}" dt="2021-01-21T19:37:14.133" v="12102" actId="20577"/>
        <pc:sldMkLst>
          <pc:docMk/>
          <pc:sldMk cId="2868290917" sldId="272"/>
        </pc:sldMkLst>
        <pc:spChg chg="mod">
          <ac:chgData name="Nick Kirk" userId="e4ca1e96-2a93-44d0-ab22-e139b46a7697" providerId="ADAL" clId="{63981883-B8BE-4BC6-A568-02AE0A2F4496}" dt="2021-01-21T19:37:14.133" v="12102" actId="20577"/>
          <ac:spMkLst>
            <pc:docMk/>
            <pc:sldMk cId="2868290917" sldId="272"/>
            <ac:spMk id="5" creationId="{AB21FB65-5FC1-4BCC-9D0F-5CA6EBE03919}"/>
          </ac:spMkLst>
        </pc:spChg>
      </pc:sldChg>
      <pc:sldChg chg="modSp mod modAnim">
        <pc:chgData name="Nick Kirk" userId="e4ca1e96-2a93-44d0-ab22-e139b46a7697" providerId="ADAL" clId="{63981883-B8BE-4BC6-A568-02AE0A2F4496}" dt="2021-01-26T23:30:11.966" v="15318" actId="114"/>
        <pc:sldMkLst>
          <pc:docMk/>
          <pc:sldMk cId="1115827668" sldId="273"/>
        </pc:sldMkLst>
        <pc:spChg chg="mod">
          <ac:chgData name="Nick Kirk" userId="e4ca1e96-2a93-44d0-ab22-e139b46a7697" providerId="ADAL" clId="{63981883-B8BE-4BC6-A568-02AE0A2F4496}" dt="2021-01-26T23:30:11.966" v="15318" actId="114"/>
          <ac:spMkLst>
            <pc:docMk/>
            <pc:sldMk cId="1115827668" sldId="273"/>
            <ac:spMk id="5" creationId="{B1AF3FAA-D53F-4210-8C4F-D130AF5E49EE}"/>
          </ac:spMkLst>
        </pc:spChg>
        <pc:spChg chg="mod">
          <ac:chgData name="Nick Kirk" userId="e4ca1e96-2a93-44d0-ab22-e139b46a7697" providerId="ADAL" clId="{63981883-B8BE-4BC6-A568-02AE0A2F4496}" dt="2021-01-20T23:45:16.403" v="8469" actId="20577"/>
          <ac:spMkLst>
            <pc:docMk/>
            <pc:sldMk cId="1115827668" sldId="273"/>
            <ac:spMk id="6" creationId="{F56D2395-9957-44F5-86A4-B05643085911}"/>
          </ac:spMkLst>
        </pc:spChg>
      </pc:sldChg>
      <pc:sldChg chg="del">
        <pc:chgData name="Nick Kirk" userId="e4ca1e96-2a93-44d0-ab22-e139b46a7697" providerId="ADAL" clId="{63981883-B8BE-4BC6-A568-02AE0A2F4496}" dt="2021-01-20T00:39:18.031" v="2297" actId="47"/>
        <pc:sldMkLst>
          <pc:docMk/>
          <pc:sldMk cId="4062908176" sldId="274"/>
        </pc:sldMkLst>
      </pc:sldChg>
      <pc:sldChg chg="del">
        <pc:chgData name="Nick Kirk" userId="e4ca1e96-2a93-44d0-ab22-e139b46a7697" providerId="ADAL" clId="{63981883-B8BE-4BC6-A568-02AE0A2F4496}" dt="2021-01-20T23:00:09.053" v="6883" actId="47"/>
        <pc:sldMkLst>
          <pc:docMk/>
          <pc:sldMk cId="1738573637" sldId="275"/>
        </pc:sldMkLst>
      </pc:sldChg>
      <pc:sldChg chg="modSp mod modAnim">
        <pc:chgData name="Nick Kirk" userId="e4ca1e96-2a93-44d0-ab22-e139b46a7697" providerId="ADAL" clId="{63981883-B8BE-4BC6-A568-02AE0A2F4496}" dt="2021-01-26T23:31:19.532" v="15319" actId="114"/>
        <pc:sldMkLst>
          <pc:docMk/>
          <pc:sldMk cId="3452563283" sldId="276"/>
        </pc:sldMkLst>
        <pc:spChg chg="mod">
          <ac:chgData name="Nick Kirk" userId="e4ca1e96-2a93-44d0-ab22-e139b46a7697" providerId="ADAL" clId="{63981883-B8BE-4BC6-A568-02AE0A2F4496}" dt="2021-01-26T23:31:19.532" v="15319" actId="114"/>
          <ac:spMkLst>
            <pc:docMk/>
            <pc:sldMk cId="3452563283" sldId="276"/>
            <ac:spMk id="5" creationId="{15C1BD7D-D881-46B6-8110-8FBBF56B06AE}"/>
          </ac:spMkLst>
        </pc:spChg>
        <pc:spChg chg="mod">
          <ac:chgData name="Nick Kirk" userId="e4ca1e96-2a93-44d0-ab22-e139b46a7697" providerId="ADAL" clId="{63981883-B8BE-4BC6-A568-02AE0A2F4496}" dt="2021-01-20T21:05:38.284" v="3323" actId="20577"/>
          <ac:spMkLst>
            <pc:docMk/>
            <pc:sldMk cId="3452563283" sldId="276"/>
            <ac:spMk id="6" creationId="{A22822EA-D827-4135-ABFD-BAC2E8106110}"/>
          </ac:spMkLst>
        </pc:spChg>
      </pc:sldChg>
      <pc:sldChg chg="addSp delSp modSp add mod">
        <pc:chgData name="Nick Kirk" userId="e4ca1e96-2a93-44d0-ab22-e139b46a7697" providerId="ADAL" clId="{63981883-B8BE-4BC6-A568-02AE0A2F4496}" dt="2021-01-26T23:46:39.880" v="15564" actId="255"/>
        <pc:sldMkLst>
          <pc:docMk/>
          <pc:sldMk cId="2068448715" sldId="278"/>
        </pc:sldMkLst>
        <pc:spChg chg="mod">
          <ac:chgData name="Nick Kirk" userId="e4ca1e96-2a93-44d0-ab22-e139b46a7697" providerId="ADAL" clId="{63981883-B8BE-4BC6-A568-02AE0A2F4496}" dt="2021-01-26T23:46:39.880" v="15564" actId="255"/>
          <ac:spMkLst>
            <pc:docMk/>
            <pc:sldMk cId="2068448715" sldId="278"/>
            <ac:spMk id="5" creationId="{8BAF2C38-6655-4908-9FFD-FAAD628701F3}"/>
          </ac:spMkLst>
        </pc:spChg>
        <pc:picChg chg="add del mod">
          <ac:chgData name="Nick Kirk" userId="e4ca1e96-2a93-44d0-ab22-e139b46a7697" providerId="ADAL" clId="{63981883-B8BE-4BC6-A568-02AE0A2F4496}" dt="2021-01-20T23:09:42.250" v="6908" actId="21"/>
          <ac:picMkLst>
            <pc:docMk/>
            <pc:sldMk cId="2068448715" sldId="278"/>
            <ac:picMk id="8" creationId="{C394FC61-11A5-40BB-A434-7C5D84D8982B}"/>
          </ac:picMkLst>
        </pc:picChg>
      </pc:sldChg>
      <pc:sldChg chg="modSp new del mod">
        <pc:chgData name="Nick Kirk" userId="e4ca1e96-2a93-44d0-ab22-e139b46a7697" providerId="ADAL" clId="{63981883-B8BE-4BC6-A568-02AE0A2F4496}" dt="2021-01-20T00:33:19.671" v="2281" actId="47"/>
        <pc:sldMkLst>
          <pc:docMk/>
          <pc:sldMk cId="805558797" sldId="279"/>
        </pc:sldMkLst>
        <pc:spChg chg="mod">
          <ac:chgData name="Nick Kirk" userId="e4ca1e96-2a93-44d0-ab22-e139b46a7697" providerId="ADAL" clId="{63981883-B8BE-4BC6-A568-02AE0A2F4496}" dt="2021-01-20T00:32:27.763" v="2232" actId="21"/>
          <ac:spMkLst>
            <pc:docMk/>
            <pc:sldMk cId="805558797" sldId="279"/>
            <ac:spMk id="5" creationId="{F867CE80-DFEB-491C-9ABE-8FB0BA9D66A6}"/>
          </ac:spMkLst>
        </pc:spChg>
        <pc:spChg chg="mod">
          <ac:chgData name="Nick Kirk" userId="e4ca1e96-2a93-44d0-ab22-e139b46a7697" providerId="ADAL" clId="{63981883-B8BE-4BC6-A568-02AE0A2F4496}" dt="2021-01-19T23:14:43.438" v="52" actId="20577"/>
          <ac:spMkLst>
            <pc:docMk/>
            <pc:sldMk cId="805558797" sldId="279"/>
            <ac:spMk id="6" creationId="{3146E9EC-9048-4523-AE65-71F3BFD2AF8B}"/>
          </ac:spMkLst>
        </pc:spChg>
      </pc:sldChg>
      <pc:sldChg chg="new del">
        <pc:chgData name="Nick Kirk" userId="e4ca1e96-2a93-44d0-ab22-e139b46a7697" providerId="ADAL" clId="{63981883-B8BE-4BC6-A568-02AE0A2F4496}" dt="2021-01-19T23:14:37.103" v="42" actId="47"/>
        <pc:sldMkLst>
          <pc:docMk/>
          <pc:sldMk cId="2537559527" sldId="279"/>
        </pc:sldMkLst>
      </pc:sldChg>
      <pc:sldChg chg="modSp new del mod">
        <pc:chgData name="Nick Kirk" userId="e4ca1e96-2a93-44d0-ab22-e139b46a7697" providerId="ADAL" clId="{63981883-B8BE-4BC6-A568-02AE0A2F4496}" dt="2021-01-20T00:33:18.225" v="2280" actId="47"/>
        <pc:sldMkLst>
          <pc:docMk/>
          <pc:sldMk cId="2769492431" sldId="280"/>
        </pc:sldMkLst>
        <pc:spChg chg="mod">
          <ac:chgData name="Nick Kirk" userId="e4ca1e96-2a93-44d0-ab22-e139b46a7697" providerId="ADAL" clId="{63981883-B8BE-4BC6-A568-02AE0A2F4496}" dt="2021-01-20T00:31:27.473" v="2072" actId="21"/>
          <ac:spMkLst>
            <pc:docMk/>
            <pc:sldMk cId="2769492431" sldId="280"/>
            <ac:spMk id="5" creationId="{C9F51984-F517-4C94-85A6-C7FA03738945}"/>
          </ac:spMkLst>
        </pc:spChg>
      </pc:sldChg>
      <pc:sldChg chg="modSp new del mod">
        <pc:chgData name="Nick Kirk" userId="e4ca1e96-2a93-44d0-ab22-e139b46a7697" providerId="ADAL" clId="{63981883-B8BE-4BC6-A568-02AE0A2F4496}" dt="2021-01-21T00:05:11.199" v="8898" actId="47"/>
        <pc:sldMkLst>
          <pc:docMk/>
          <pc:sldMk cId="1860210483" sldId="281"/>
        </pc:sldMkLst>
        <pc:spChg chg="mod">
          <ac:chgData name="Nick Kirk" userId="e4ca1e96-2a93-44d0-ab22-e139b46a7697" providerId="ADAL" clId="{63981883-B8BE-4BC6-A568-02AE0A2F4496}" dt="2021-01-19T23:48:15.867" v="1906" actId="20577"/>
          <ac:spMkLst>
            <pc:docMk/>
            <pc:sldMk cId="1860210483" sldId="281"/>
            <ac:spMk id="5" creationId="{8CDF4F78-90B7-4F19-BF93-B00A30C35229}"/>
          </ac:spMkLst>
        </pc:spChg>
        <pc:spChg chg="mod">
          <ac:chgData name="Nick Kirk" userId="e4ca1e96-2a93-44d0-ab22-e139b46a7697" providerId="ADAL" clId="{63981883-B8BE-4BC6-A568-02AE0A2F4496}" dt="2021-01-19T23:45:06.523" v="1437" actId="20577"/>
          <ac:spMkLst>
            <pc:docMk/>
            <pc:sldMk cId="1860210483" sldId="281"/>
            <ac:spMk id="6" creationId="{05BEA082-2044-491B-9A49-6D02C2EF79C4}"/>
          </ac:spMkLst>
        </pc:spChg>
      </pc:sldChg>
      <pc:sldChg chg="modSp new mod ord modAnim">
        <pc:chgData name="Nick Kirk" userId="e4ca1e96-2a93-44d0-ab22-e139b46a7697" providerId="ADAL" clId="{63981883-B8BE-4BC6-A568-02AE0A2F4496}" dt="2021-01-25T00:38:07.158" v="12139"/>
        <pc:sldMkLst>
          <pc:docMk/>
          <pc:sldMk cId="4257013373" sldId="282"/>
        </pc:sldMkLst>
        <pc:spChg chg="mod">
          <ac:chgData name="Nick Kirk" userId="e4ca1e96-2a93-44d0-ab22-e139b46a7697" providerId="ADAL" clId="{63981883-B8BE-4BC6-A568-02AE0A2F4496}" dt="2021-01-25T00:37:27.127" v="12131" actId="20577"/>
          <ac:spMkLst>
            <pc:docMk/>
            <pc:sldMk cId="4257013373" sldId="282"/>
            <ac:spMk id="5" creationId="{80573A88-CC83-4AFD-AF34-BF4EE6FBFB42}"/>
          </ac:spMkLst>
        </pc:spChg>
        <pc:spChg chg="mod">
          <ac:chgData name="Nick Kirk" userId="e4ca1e96-2a93-44d0-ab22-e139b46a7697" providerId="ADAL" clId="{63981883-B8BE-4BC6-A568-02AE0A2F4496}" dt="2021-01-21T00:05:18.839" v="8913" actId="20577"/>
          <ac:spMkLst>
            <pc:docMk/>
            <pc:sldMk cId="4257013373" sldId="282"/>
            <ac:spMk id="6" creationId="{1BC730CA-9C76-43DE-BEFC-C5EEDDDCC019}"/>
          </ac:spMkLst>
        </pc:spChg>
      </pc:sldChg>
      <pc:sldChg chg="addSp delSp modSp new mod modAnim">
        <pc:chgData name="Nick Kirk" userId="e4ca1e96-2a93-44d0-ab22-e139b46a7697" providerId="ADAL" clId="{63981883-B8BE-4BC6-A568-02AE0A2F4496}" dt="2021-01-25T02:15:15.112" v="14515"/>
        <pc:sldMkLst>
          <pc:docMk/>
          <pc:sldMk cId="2393566975" sldId="283"/>
        </pc:sldMkLst>
        <pc:spChg chg="del">
          <ac:chgData name="Nick Kirk" userId="e4ca1e96-2a93-44d0-ab22-e139b46a7697" providerId="ADAL" clId="{63981883-B8BE-4BC6-A568-02AE0A2F4496}" dt="2021-01-20T00:02:07.097" v="2026"/>
          <ac:spMkLst>
            <pc:docMk/>
            <pc:sldMk cId="2393566975" sldId="283"/>
            <ac:spMk id="5" creationId="{C5A25FFB-8324-4116-A571-3AE503037DD1}"/>
          </ac:spMkLst>
        </pc:spChg>
        <pc:spChg chg="mod">
          <ac:chgData name="Nick Kirk" userId="e4ca1e96-2a93-44d0-ab22-e139b46a7697" providerId="ADAL" clId="{63981883-B8BE-4BC6-A568-02AE0A2F4496}" dt="2021-01-21T19:02:36.140" v="9118"/>
          <ac:spMkLst>
            <pc:docMk/>
            <pc:sldMk cId="2393566975" sldId="283"/>
            <ac:spMk id="6" creationId="{A12E0617-9AEF-4DBA-AF57-36F5DF149AEB}"/>
          </ac:spMkLst>
        </pc:spChg>
        <pc:spChg chg="add mod">
          <ac:chgData name="Nick Kirk" userId="e4ca1e96-2a93-44d0-ab22-e139b46a7697" providerId="ADAL" clId="{63981883-B8BE-4BC6-A568-02AE0A2F4496}" dt="2021-01-20T00:02:12.543" v="2027" actId="20577"/>
          <ac:spMkLst>
            <pc:docMk/>
            <pc:sldMk cId="2393566975" sldId="283"/>
            <ac:spMk id="8" creationId="{B3BB951F-1A19-4BA4-84F1-EC062C7A41CF}"/>
          </ac:spMkLst>
        </pc:spChg>
        <pc:spChg chg="add del">
          <ac:chgData name="Nick Kirk" userId="e4ca1e96-2a93-44d0-ab22-e139b46a7697" providerId="ADAL" clId="{63981883-B8BE-4BC6-A568-02AE0A2F4496}" dt="2021-01-20T21:33:25.552" v="4700" actId="22"/>
          <ac:spMkLst>
            <pc:docMk/>
            <pc:sldMk cId="2393566975" sldId="283"/>
            <ac:spMk id="9" creationId="{887BCCA9-EE8F-4E4F-B6E4-57D3675D7360}"/>
          </ac:spMkLst>
        </pc:spChg>
        <pc:graphicFrameChg chg="add del mod modGraphic">
          <ac:chgData name="Nick Kirk" userId="e4ca1e96-2a93-44d0-ab22-e139b46a7697" providerId="ADAL" clId="{63981883-B8BE-4BC6-A568-02AE0A2F4496}" dt="2021-01-20T21:33:17.164" v="4698" actId="478"/>
          <ac:graphicFrameMkLst>
            <pc:docMk/>
            <pc:sldMk cId="2393566975" sldId="283"/>
            <ac:graphicFrameMk id="7" creationId="{324460C8-3C69-45A8-980B-2C9671EF1DF9}"/>
          </ac:graphicFrameMkLst>
        </pc:graphicFrameChg>
        <pc:graphicFrameChg chg="add del mod modGraphic">
          <ac:chgData name="Nick Kirk" userId="e4ca1e96-2a93-44d0-ab22-e139b46a7697" providerId="ADAL" clId="{63981883-B8BE-4BC6-A568-02AE0A2F4496}" dt="2021-01-21T00:17:53.351" v="8948" actId="478"/>
          <ac:graphicFrameMkLst>
            <pc:docMk/>
            <pc:sldMk cId="2393566975" sldId="283"/>
            <ac:graphicFrameMk id="10" creationId="{55C18F5C-03A9-4467-96CD-30FE87277C04}"/>
          </ac:graphicFrameMkLst>
        </pc:graphicFrameChg>
        <pc:graphicFrameChg chg="add del mod modGraphic">
          <ac:chgData name="Nick Kirk" userId="e4ca1e96-2a93-44d0-ab22-e139b46a7697" providerId="ADAL" clId="{63981883-B8BE-4BC6-A568-02AE0A2F4496}" dt="2021-01-21T00:17:50.566" v="8947" actId="478"/>
          <ac:graphicFrameMkLst>
            <pc:docMk/>
            <pc:sldMk cId="2393566975" sldId="283"/>
            <ac:graphicFrameMk id="11" creationId="{5CE9C806-D556-4B77-BA99-30FF54448B26}"/>
          </ac:graphicFrameMkLst>
        </pc:graphicFrameChg>
        <pc:graphicFrameChg chg="add mod modGraphic">
          <ac:chgData name="Nick Kirk" userId="e4ca1e96-2a93-44d0-ab22-e139b46a7697" providerId="ADAL" clId="{63981883-B8BE-4BC6-A568-02AE0A2F4496}" dt="2021-01-21T19:43:07.710" v="12106" actId="1076"/>
          <ac:graphicFrameMkLst>
            <pc:docMk/>
            <pc:sldMk cId="2393566975" sldId="283"/>
            <ac:graphicFrameMk id="12" creationId="{975E8720-B916-4D79-A048-34C91045D3E1}"/>
          </ac:graphicFrameMkLst>
        </pc:graphicFrameChg>
      </pc:sldChg>
      <pc:sldChg chg="modSp new del mod">
        <pc:chgData name="Nick Kirk" userId="e4ca1e96-2a93-44d0-ab22-e139b46a7697" providerId="ADAL" clId="{63981883-B8BE-4BC6-A568-02AE0A2F4496}" dt="2021-01-21T19:37:09.950" v="12101" actId="47"/>
        <pc:sldMkLst>
          <pc:docMk/>
          <pc:sldMk cId="2125567165" sldId="284"/>
        </pc:sldMkLst>
        <pc:spChg chg="mod">
          <ac:chgData name="Nick Kirk" userId="e4ca1e96-2a93-44d0-ab22-e139b46a7697" providerId="ADAL" clId="{63981883-B8BE-4BC6-A568-02AE0A2F4496}" dt="2021-01-21T19:36:41.280" v="12097" actId="20577"/>
          <ac:spMkLst>
            <pc:docMk/>
            <pc:sldMk cId="2125567165" sldId="284"/>
            <ac:spMk id="5" creationId="{35D1F569-3E8D-4584-ABC3-C4DE51A4F1A4}"/>
          </ac:spMkLst>
        </pc:spChg>
        <pc:spChg chg="mod">
          <ac:chgData name="Nick Kirk" userId="e4ca1e96-2a93-44d0-ab22-e139b46a7697" providerId="ADAL" clId="{63981883-B8BE-4BC6-A568-02AE0A2F4496}" dt="2021-01-20T23:45:28.760" v="8486" actId="20577"/>
          <ac:spMkLst>
            <pc:docMk/>
            <pc:sldMk cId="2125567165" sldId="284"/>
            <ac:spMk id="6" creationId="{5A44650B-19C9-49C1-8162-B4DF9C9CF53F}"/>
          </ac:spMkLst>
        </pc:spChg>
      </pc:sldChg>
      <pc:sldChg chg="modSp new del mod">
        <pc:chgData name="Nick Kirk" userId="e4ca1e96-2a93-44d0-ab22-e139b46a7697" providerId="ADAL" clId="{63981883-B8BE-4BC6-A568-02AE0A2F4496}" dt="2021-01-20T21:05:01.857" v="3291" actId="47"/>
        <pc:sldMkLst>
          <pc:docMk/>
          <pc:sldMk cId="800813651" sldId="285"/>
        </pc:sldMkLst>
        <pc:spChg chg="mod">
          <ac:chgData name="Nick Kirk" userId="e4ca1e96-2a93-44d0-ab22-e139b46a7697" providerId="ADAL" clId="{63981883-B8BE-4BC6-A568-02AE0A2F4496}" dt="2021-01-20T00:32:52.481" v="2279"/>
          <ac:spMkLst>
            <pc:docMk/>
            <pc:sldMk cId="800813651" sldId="285"/>
            <ac:spMk id="5" creationId="{20C95C39-474F-46C3-9DA3-110637E51A7E}"/>
          </ac:spMkLst>
        </pc:spChg>
        <pc:spChg chg="mod">
          <ac:chgData name="Nick Kirk" userId="e4ca1e96-2a93-44d0-ab22-e139b46a7697" providerId="ADAL" clId="{63981883-B8BE-4BC6-A568-02AE0A2F4496}" dt="2021-01-20T00:32:51.328" v="2278" actId="20577"/>
          <ac:spMkLst>
            <pc:docMk/>
            <pc:sldMk cId="800813651" sldId="285"/>
            <ac:spMk id="6" creationId="{D2BCF04C-AD70-4785-841A-6A6A12830663}"/>
          </ac:spMkLst>
        </pc:spChg>
      </pc:sldChg>
      <pc:sldChg chg="addSp delSp modSp new del mod ord modAnim">
        <pc:chgData name="Nick Kirk" userId="e4ca1e96-2a93-44d0-ab22-e139b46a7697" providerId="ADAL" clId="{63981883-B8BE-4BC6-A568-02AE0A2F4496}" dt="2021-01-26T23:46:22.388" v="15563" actId="47"/>
        <pc:sldMkLst>
          <pc:docMk/>
          <pc:sldMk cId="965172208" sldId="285"/>
        </pc:sldMkLst>
        <pc:spChg chg="mod">
          <ac:chgData name="Nick Kirk" userId="e4ca1e96-2a93-44d0-ab22-e139b46a7697" providerId="ADAL" clId="{63981883-B8BE-4BC6-A568-02AE0A2F4496}" dt="2021-01-26T23:33:04.489" v="15323" actId="207"/>
          <ac:spMkLst>
            <pc:docMk/>
            <pc:sldMk cId="965172208" sldId="285"/>
            <ac:spMk id="5" creationId="{C04E7C9C-A6AD-47D8-B948-1C95991BAB4B}"/>
          </ac:spMkLst>
        </pc:spChg>
        <pc:spChg chg="del">
          <ac:chgData name="Nick Kirk" userId="e4ca1e96-2a93-44d0-ab22-e139b46a7697" providerId="ADAL" clId="{63981883-B8BE-4BC6-A568-02AE0A2F4496}" dt="2021-01-20T21:18:04.442" v="4001"/>
          <ac:spMkLst>
            <pc:docMk/>
            <pc:sldMk cId="965172208" sldId="285"/>
            <ac:spMk id="6" creationId="{93FBCC8C-BFBE-4F09-B3CA-357809E94EEF}"/>
          </ac:spMkLst>
        </pc:spChg>
        <pc:spChg chg="add mod">
          <ac:chgData name="Nick Kirk" userId="e4ca1e96-2a93-44d0-ab22-e139b46a7697" providerId="ADAL" clId="{63981883-B8BE-4BC6-A568-02AE0A2F4496}" dt="2021-01-26T23:33:07.214" v="15324" actId="207"/>
          <ac:spMkLst>
            <pc:docMk/>
            <pc:sldMk cId="965172208" sldId="285"/>
            <ac:spMk id="7" creationId="{9B128223-064C-4831-B149-21C5C5E75A76}"/>
          </ac:spMkLst>
        </pc:spChg>
        <pc:graphicFrameChg chg="add del mod">
          <ac:chgData name="Nick Kirk" userId="e4ca1e96-2a93-44d0-ab22-e139b46a7697" providerId="ADAL" clId="{63981883-B8BE-4BC6-A568-02AE0A2F4496}" dt="2021-01-20T21:20:26.306" v="4334" actId="478"/>
          <ac:graphicFrameMkLst>
            <pc:docMk/>
            <pc:sldMk cId="965172208" sldId="285"/>
            <ac:graphicFrameMk id="8" creationId="{20C5502D-A9EB-4C04-8ED1-44C27D6D4901}"/>
          </ac:graphicFrameMkLst>
        </pc:graphicFrameChg>
      </pc:sldChg>
      <pc:sldChg chg="addSp delSp modSp new mod modAnim">
        <pc:chgData name="Nick Kirk" userId="e4ca1e96-2a93-44d0-ab22-e139b46a7697" providerId="ADAL" clId="{63981883-B8BE-4BC6-A568-02AE0A2F4496}" dt="2021-01-25T02:15:58.455" v="14520"/>
        <pc:sldMkLst>
          <pc:docMk/>
          <pc:sldMk cId="2928288890" sldId="286"/>
        </pc:sldMkLst>
        <pc:spChg chg="mod">
          <ac:chgData name="Nick Kirk" userId="e4ca1e96-2a93-44d0-ab22-e139b46a7697" providerId="ADAL" clId="{63981883-B8BE-4BC6-A568-02AE0A2F4496}" dt="2021-01-25T01:11:27.129" v="13181" actId="6549"/>
          <ac:spMkLst>
            <pc:docMk/>
            <pc:sldMk cId="2928288890" sldId="286"/>
            <ac:spMk id="5" creationId="{3C6531D7-C320-4D8B-9D6F-8E2D5554FA44}"/>
          </ac:spMkLst>
        </pc:spChg>
        <pc:spChg chg="mod">
          <ac:chgData name="Nick Kirk" userId="e4ca1e96-2a93-44d0-ab22-e139b46a7697" providerId="ADAL" clId="{63981883-B8BE-4BC6-A568-02AE0A2F4496}" dt="2021-01-20T21:27:07.846" v="4556" actId="207"/>
          <ac:spMkLst>
            <pc:docMk/>
            <pc:sldMk cId="2928288890" sldId="286"/>
            <ac:spMk id="6" creationId="{DF843469-2582-4F37-9A4D-5ACAB2E8C067}"/>
          </ac:spMkLst>
        </pc:spChg>
        <pc:spChg chg="add del mod">
          <ac:chgData name="Nick Kirk" userId="e4ca1e96-2a93-44d0-ab22-e139b46a7697" providerId="ADAL" clId="{63981883-B8BE-4BC6-A568-02AE0A2F4496}" dt="2021-01-20T21:38:55.993" v="5644" actId="478"/>
          <ac:spMkLst>
            <pc:docMk/>
            <pc:sldMk cId="2928288890" sldId="286"/>
            <ac:spMk id="8" creationId="{35E1CECD-4983-453A-82D5-065BE81F5F5D}"/>
          </ac:spMkLst>
        </pc:spChg>
        <pc:graphicFrameChg chg="add del mod modGraphic">
          <ac:chgData name="Nick Kirk" userId="e4ca1e96-2a93-44d0-ab22-e139b46a7697" providerId="ADAL" clId="{63981883-B8BE-4BC6-A568-02AE0A2F4496}" dt="2021-01-20T21:38:27.083" v="5508" actId="478"/>
          <ac:graphicFrameMkLst>
            <pc:docMk/>
            <pc:sldMk cId="2928288890" sldId="286"/>
            <ac:graphicFrameMk id="7" creationId="{DE919E9A-583C-41C4-9055-6FC79243B1AC}"/>
          </ac:graphicFrameMkLst>
        </pc:graphicFrameChg>
      </pc:sldChg>
      <pc:sldChg chg="modSp new mod modAnim">
        <pc:chgData name="Nick Kirk" userId="e4ca1e96-2a93-44d0-ab22-e139b46a7697" providerId="ADAL" clId="{63981883-B8BE-4BC6-A568-02AE0A2F4496}" dt="2021-01-25T02:16:18.867" v="14524"/>
        <pc:sldMkLst>
          <pc:docMk/>
          <pc:sldMk cId="47701166" sldId="287"/>
        </pc:sldMkLst>
        <pc:spChg chg="mod">
          <ac:chgData name="Nick Kirk" userId="e4ca1e96-2a93-44d0-ab22-e139b46a7697" providerId="ADAL" clId="{63981883-B8BE-4BC6-A568-02AE0A2F4496}" dt="2021-01-25T01:18:50.637" v="13708" actId="20577"/>
          <ac:spMkLst>
            <pc:docMk/>
            <pc:sldMk cId="47701166" sldId="287"/>
            <ac:spMk id="5" creationId="{A7A53BB3-EF56-4344-8C75-F59178D20703}"/>
          </ac:spMkLst>
        </pc:spChg>
        <pc:spChg chg="mod">
          <ac:chgData name="Nick Kirk" userId="e4ca1e96-2a93-44d0-ab22-e139b46a7697" providerId="ADAL" clId="{63981883-B8BE-4BC6-A568-02AE0A2F4496}" dt="2021-01-20T21:42:58.731" v="6218" actId="20577"/>
          <ac:spMkLst>
            <pc:docMk/>
            <pc:sldMk cId="47701166" sldId="287"/>
            <ac:spMk id="6" creationId="{50D74BE6-7E18-47EB-AB7E-5D2593D6F5EC}"/>
          </ac:spMkLst>
        </pc:spChg>
      </pc:sldChg>
      <pc:sldChg chg="modSp new del mod">
        <pc:chgData name="Nick Kirk" userId="e4ca1e96-2a93-44d0-ab22-e139b46a7697" providerId="ADAL" clId="{63981883-B8BE-4BC6-A568-02AE0A2F4496}" dt="2021-01-20T21:41:58.109" v="6174" actId="47"/>
        <pc:sldMkLst>
          <pc:docMk/>
          <pc:sldMk cId="837044383" sldId="287"/>
        </pc:sldMkLst>
        <pc:spChg chg="mod">
          <ac:chgData name="Nick Kirk" userId="e4ca1e96-2a93-44d0-ab22-e139b46a7697" providerId="ADAL" clId="{63981883-B8BE-4BC6-A568-02AE0A2F4496}" dt="2021-01-20T21:32:14.646" v="4697"/>
          <ac:spMkLst>
            <pc:docMk/>
            <pc:sldMk cId="837044383" sldId="287"/>
            <ac:spMk id="6" creationId="{740538FC-3CDE-42C8-923C-786488B94749}"/>
          </ac:spMkLst>
        </pc:spChg>
      </pc:sldChg>
      <pc:sldChg chg="modSp new mod modAnim">
        <pc:chgData name="Nick Kirk" userId="e4ca1e96-2a93-44d0-ab22-e139b46a7697" providerId="ADAL" clId="{63981883-B8BE-4BC6-A568-02AE0A2F4496}" dt="2021-01-26T23:37:42.340" v="15332"/>
        <pc:sldMkLst>
          <pc:docMk/>
          <pc:sldMk cId="3262861917" sldId="288"/>
        </pc:sldMkLst>
        <pc:spChg chg="mod">
          <ac:chgData name="Nick Kirk" userId="e4ca1e96-2a93-44d0-ab22-e139b46a7697" providerId="ADAL" clId="{63981883-B8BE-4BC6-A568-02AE0A2F4496}" dt="2021-01-26T23:37:25.813" v="15328" actId="5793"/>
          <ac:spMkLst>
            <pc:docMk/>
            <pc:sldMk cId="3262861917" sldId="288"/>
            <ac:spMk id="5" creationId="{A741E77E-12FA-4ABD-9D64-4E30FD40CCE7}"/>
          </ac:spMkLst>
        </pc:spChg>
        <pc:spChg chg="mod">
          <ac:chgData name="Nick Kirk" userId="e4ca1e96-2a93-44d0-ab22-e139b46a7697" providerId="ADAL" clId="{63981883-B8BE-4BC6-A568-02AE0A2F4496}" dt="2021-01-20T21:44:39.275" v="6376" actId="20577"/>
          <ac:spMkLst>
            <pc:docMk/>
            <pc:sldMk cId="3262861917" sldId="288"/>
            <ac:spMk id="6" creationId="{DF4E0613-00D0-4950-BC71-32724429613D}"/>
          </ac:spMkLst>
        </pc:spChg>
      </pc:sldChg>
      <pc:sldChg chg="modSp new mod modAnim">
        <pc:chgData name="Nick Kirk" userId="e4ca1e96-2a93-44d0-ab22-e139b46a7697" providerId="ADAL" clId="{63981883-B8BE-4BC6-A568-02AE0A2F4496}" dt="2021-01-25T02:16:42.740" v="14529"/>
        <pc:sldMkLst>
          <pc:docMk/>
          <pc:sldMk cId="2672265844" sldId="289"/>
        </pc:sldMkLst>
        <pc:spChg chg="mod">
          <ac:chgData name="Nick Kirk" userId="e4ca1e96-2a93-44d0-ab22-e139b46a7697" providerId="ADAL" clId="{63981883-B8BE-4BC6-A568-02AE0A2F4496}" dt="2021-01-25T02:16:33.029" v="14526" actId="20577"/>
          <ac:spMkLst>
            <pc:docMk/>
            <pc:sldMk cId="2672265844" sldId="289"/>
            <ac:spMk id="5" creationId="{5414E253-2E2F-469B-B91B-79B417F2C535}"/>
          </ac:spMkLst>
        </pc:spChg>
        <pc:spChg chg="mod">
          <ac:chgData name="Nick Kirk" userId="e4ca1e96-2a93-44d0-ab22-e139b46a7697" providerId="ADAL" clId="{63981883-B8BE-4BC6-A568-02AE0A2F4496}" dt="2021-01-21T19:43:52.622" v="12108" actId="20577"/>
          <ac:spMkLst>
            <pc:docMk/>
            <pc:sldMk cId="2672265844" sldId="289"/>
            <ac:spMk id="6" creationId="{106B647C-721B-4253-9C57-06DCE707CAF6}"/>
          </ac:spMkLst>
        </pc:spChg>
      </pc:sldChg>
      <pc:sldChg chg="modSp new mod modAnim">
        <pc:chgData name="Nick Kirk" userId="e4ca1e96-2a93-44d0-ab22-e139b46a7697" providerId="ADAL" clId="{63981883-B8BE-4BC6-A568-02AE0A2F4496}" dt="2021-01-25T02:17:03.748" v="14534"/>
        <pc:sldMkLst>
          <pc:docMk/>
          <pc:sldMk cId="2216817833" sldId="290"/>
        </pc:sldMkLst>
        <pc:spChg chg="mod">
          <ac:chgData name="Nick Kirk" userId="e4ca1e96-2a93-44d0-ab22-e139b46a7697" providerId="ADAL" clId="{63981883-B8BE-4BC6-A568-02AE0A2F4496}" dt="2021-01-25T02:05:14.422" v="13847" actId="20577"/>
          <ac:spMkLst>
            <pc:docMk/>
            <pc:sldMk cId="2216817833" sldId="290"/>
            <ac:spMk id="5" creationId="{059F9858-64DF-46EF-A3E3-D582585B4B69}"/>
          </ac:spMkLst>
        </pc:spChg>
        <pc:spChg chg="mod">
          <ac:chgData name="Nick Kirk" userId="e4ca1e96-2a93-44d0-ab22-e139b46a7697" providerId="ADAL" clId="{63981883-B8BE-4BC6-A568-02AE0A2F4496}" dt="2021-01-25T02:04:24.727" v="13798" actId="20577"/>
          <ac:spMkLst>
            <pc:docMk/>
            <pc:sldMk cId="2216817833" sldId="290"/>
            <ac:spMk id="6" creationId="{9EBF2623-54FD-4C13-833F-40440FFDC5B6}"/>
          </ac:spMkLst>
        </pc:spChg>
      </pc:sldChg>
      <pc:sldChg chg="modSp new mod modAnim">
        <pc:chgData name="Nick Kirk" userId="e4ca1e96-2a93-44d0-ab22-e139b46a7697" providerId="ADAL" clId="{63981883-B8BE-4BC6-A568-02AE0A2F4496}" dt="2021-01-26T23:41:35.103" v="15357" actId="20577"/>
        <pc:sldMkLst>
          <pc:docMk/>
          <pc:sldMk cId="252446864" sldId="291"/>
        </pc:sldMkLst>
        <pc:spChg chg="mod">
          <ac:chgData name="Nick Kirk" userId="e4ca1e96-2a93-44d0-ab22-e139b46a7697" providerId="ADAL" clId="{63981883-B8BE-4BC6-A568-02AE0A2F4496}" dt="2021-01-26T23:41:35.103" v="15357" actId="20577"/>
          <ac:spMkLst>
            <pc:docMk/>
            <pc:sldMk cId="252446864" sldId="291"/>
            <ac:spMk id="5" creationId="{4DAC993F-517A-4880-8E56-BE98142DC87B}"/>
          </ac:spMkLst>
        </pc:spChg>
        <pc:spChg chg="mod">
          <ac:chgData name="Nick Kirk" userId="e4ca1e96-2a93-44d0-ab22-e139b46a7697" providerId="ADAL" clId="{63981883-B8BE-4BC6-A568-02AE0A2F4496}" dt="2021-01-20T23:00:03.162" v="6882" actId="20577"/>
          <ac:spMkLst>
            <pc:docMk/>
            <pc:sldMk cId="252446864" sldId="291"/>
            <ac:spMk id="6" creationId="{1847D76B-333F-40FC-A9B7-D3B90625282A}"/>
          </ac:spMkLst>
        </pc:spChg>
      </pc:sldChg>
      <pc:sldChg chg="addSp delSp modSp new del mod">
        <pc:chgData name="Nick Kirk" userId="e4ca1e96-2a93-44d0-ab22-e139b46a7697" providerId="ADAL" clId="{63981883-B8BE-4BC6-A568-02AE0A2F4496}" dt="2021-01-20T23:09:23.001" v="6905" actId="47"/>
        <pc:sldMkLst>
          <pc:docMk/>
          <pc:sldMk cId="1612230280" sldId="292"/>
        </pc:sldMkLst>
        <pc:spChg chg="del mod">
          <ac:chgData name="Nick Kirk" userId="e4ca1e96-2a93-44d0-ab22-e139b46a7697" providerId="ADAL" clId="{63981883-B8BE-4BC6-A568-02AE0A2F4496}" dt="2021-01-20T23:07:55.194" v="6893" actId="478"/>
          <ac:spMkLst>
            <pc:docMk/>
            <pc:sldMk cId="1612230280" sldId="292"/>
            <ac:spMk id="5" creationId="{2975D5BE-AA40-4251-8BFC-18FB76180CAE}"/>
          </ac:spMkLst>
        </pc:spChg>
        <pc:spChg chg="del">
          <ac:chgData name="Nick Kirk" userId="e4ca1e96-2a93-44d0-ab22-e139b46a7697" providerId="ADAL" clId="{63981883-B8BE-4BC6-A568-02AE0A2F4496}" dt="2021-01-20T23:07:53.354" v="6892" actId="478"/>
          <ac:spMkLst>
            <pc:docMk/>
            <pc:sldMk cId="1612230280" sldId="292"/>
            <ac:spMk id="6" creationId="{7146B14F-259E-406F-A5FF-7E8A3A0E193F}"/>
          </ac:spMkLst>
        </pc:spChg>
        <pc:spChg chg="add del">
          <ac:chgData name="Nick Kirk" userId="e4ca1e96-2a93-44d0-ab22-e139b46a7697" providerId="ADAL" clId="{63981883-B8BE-4BC6-A568-02AE0A2F4496}" dt="2021-01-20T23:05:31.923" v="6886"/>
          <ac:spMkLst>
            <pc:docMk/>
            <pc:sldMk cId="1612230280" sldId="292"/>
            <ac:spMk id="7" creationId="{534AEB99-6CFD-4CEB-A600-D7A803D5EFA0}"/>
          </ac:spMkLst>
        </pc:spChg>
        <pc:spChg chg="add del">
          <ac:chgData name="Nick Kirk" userId="e4ca1e96-2a93-44d0-ab22-e139b46a7697" providerId="ADAL" clId="{63981883-B8BE-4BC6-A568-02AE0A2F4496}" dt="2021-01-20T23:05:31.923" v="6886"/>
          <ac:spMkLst>
            <pc:docMk/>
            <pc:sldMk cId="1612230280" sldId="292"/>
            <ac:spMk id="8" creationId="{463ED25B-3F76-47F1-A59B-16FFF55A73E0}"/>
          </ac:spMkLst>
        </pc:spChg>
        <pc:spChg chg="add del">
          <ac:chgData name="Nick Kirk" userId="e4ca1e96-2a93-44d0-ab22-e139b46a7697" providerId="ADAL" clId="{63981883-B8BE-4BC6-A568-02AE0A2F4496}" dt="2021-01-20T23:05:31.923" v="6886"/>
          <ac:spMkLst>
            <pc:docMk/>
            <pc:sldMk cId="1612230280" sldId="292"/>
            <ac:spMk id="9" creationId="{4D1DF4F8-44C6-4563-A447-10FB8569FD93}"/>
          </ac:spMkLst>
        </pc:spChg>
        <pc:spChg chg="add del">
          <ac:chgData name="Nick Kirk" userId="e4ca1e96-2a93-44d0-ab22-e139b46a7697" providerId="ADAL" clId="{63981883-B8BE-4BC6-A568-02AE0A2F4496}" dt="2021-01-20T23:05:31.923" v="6886"/>
          <ac:spMkLst>
            <pc:docMk/>
            <pc:sldMk cId="1612230280" sldId="292"/>
            <ac:spMk id="10" creationId="{8C076D3A-4558-47D5-B99F-C88E539C1175}"/>
          </ac:spMkLst>
        </pc:spChg>
        <pc:spChg chg="add del">
          <ac:chgData name="Nick Kirk" userId="e4ca1e96-2a93-44d0-ab22-e139b46a7697" providerId="ADAL" clId="{63981883-B8BE-4BC6-A568-02AE0A2F4496}" dt="2021-01-20T23:05:31.923" v="6886"/>
          <ac:spMkLst>
            <pc:docMk/>
            <pc:sldMk cId="1612230280" sldId="292"/>
            <ac:spMk id="11" creationId="{2F5ACDE8-2DF9-4FD6-AD0C-C682B3068D95}"/>
          </ac:spMkLst>
        </pc:spChg>
        <pc:spChg chg="add del">
          <ac:chgData name="Nick Kirk" userId="e4ca1e96-2a93-44d0-ab22-e139b46a7697" providerId="ADAL" clId="{63981883-B8BE-4BC6-A568-02AE0A2F4496}" dt="2021-01-20T23:05:31.923" v="6886"/>
          <ac:spMkLst>
            <pc:docMk/>
            <pc:sldMk cId="1612230280" sldId="292"/>
            <ac:spMk id="12" creationId="{3D7BBE30-7C14-4711-81A9-BF6A94CB17A8}"/>
          </ac:spMkLst>
        </pc:spChg>
        <pc:spChg chg="add del">
          <ac:chgData name="Nick Kirk" userId="e4ca1e96-2a93-44d0-ab22-e139b46a7697" providerId="ADAL" clId="{63981883-B8BE-4BC6-A568-02AE0A2F4496}" dt="2021-01-20T23:05:31.923" v="6886"/>
          <ac:spMkLst>
            <pc:docMk/>
            <pc:sldMk cId="1612230280" sldId="292"/>
            <ac:spMk id="15" creationId="{57075053-1602-4362-B30A-9DC1B77150A1}"/>
          </ac:spMkLst>
        </pc:spChg>
        <pc:spChg chg="add del">
          <ac:chgData name="Nick Kirk" userId="e4ca1e96-2a93-44d0-ab22-e139b46a7697" providerId="ADAL" clId="{63981883-B8BE-4BC6-A568-02AE0A2F4496}" dt="2021-01-20T23:05:31.923" v="6886"/>
          <ac:spMkLst>
            <pc:docMk/>
            <pc:sldMk cId="1612230280" sldId="292"/>
            <ac:spMk id="19" creationId="{DD92632A-58AE-49D7-B76C-6FE36045FBAA}"/>
          </ac:spMkLst>
        </pc:spChg>
        <pc:spChg chg="add del">
          <ac:chgData name="Nick Kirk" userId="e4ca1e96-2a93-44d0-ab22-e139b46a7697" providerId="ADAL" clId="{63981883-B8BE-4BC6-A568-02AE0A2F4496}" dt="2021-01-20T23:05:31.923" v="6886"/>
          <ac:spMkLst>
            <pc:docMk/>
            <pc:sldMk cId="1612230280" sldId="292"/>
            <ac:spMk id="20" creationId="{B5DE869C-B0F8-434D-8A71-A36BDFDBF274}"/>
          </ac:spMkLst>
        </pc:spChg>
        <pc:spChg chg="add del">
          <ac:chgData name="Nick Kirk" userId="e4ca1e96-2a93-44d0-ab22-e139b46a7697" providerId="ADAL" clId="{63981883-B8BE-4BC6-A568-02AE0A2F4496}" dt="2021-01-20T23:05:31.923" v="6886"/>
          <ac:spMkLst>
            <pc:docMk/>
            <pc:sldMk cId="1612230280" sldId="292"/>
            <ac:spMk id="21" creationId="{0B6F3564-AA70-42E1-91DE-0F7551F60BA9}"/>
          </ac:spMkLst>
        </pc:spChg>
        <pc:spChg chg="add del">
          <ac:chgData name="Nick Kirk" userId="e4ca1e96-2a93-44d0-ab22-e139b46a7697" providerId="ADAL" clId="{63981883-B8BE-4BC6-A568-02AE0A2F4496}" dt="2021-01-20T23:05:31.923" v="6886"/>
          <ac:spMkLst>
            <pc:docMk/>
            <pc:sldMk cId="1612230280" sldId="292"/>
            <ac:spMk id="22" creationId="{AB04285D-F8F7-4F9D-AF4E-6DC46A6D3A4D}"/>
          </ac:spMkLst>
        </pc:spChg>
        <pc:spChg chg="add del">
          <ac:chgData name="Nick Kirk" userId="e4ca1e96-2a93-44d0-ab22-e139b46a7697" providerId="ADAL" clId="{63981883-B8BE-4BC6-A568-02AE0A2F4496}" dt="2021-01-20T23:05:31.923" v="6886"/>
          <ac:spMkLst>
            <pc:docMk/>
            <pc:sldMk cId="1612230280" sldId="292"/>
            <ac:spMk id="23" creationId="{F2192861-FF21-4402-97B2-556D4BCF6931}"/>
          </ac:spMkLst>
        </pc:spChg>
        <pc:spChg chg="add del">
          <ac:chgData name="Nick Kirk" userId="e4ca1e96-2a93-44d0-ab22-e139b46a7697" providerId="ADAL" clId="{63981883-B8BE-4BC6-A568-02AE0A2F4496}" dt="2021-01-20T23:05:31.923" v="6886"/>
          <ac:spMkLst>
            <pc:docMk/>
            <pc:sldMk cId="1612230280" sldId="292"/>
            <ac:spMk id="28" creationId="{9E3AC5DC-B8D5-41B6-876F-F3E8B38903A7}"/>
          </ac:spMkLst>
        </pc:spChg>
        <pc:spChg chg="add del">
          <ac:chgData name="Nick Kirk" userId="e4ca1e96-2a93-44d0-ab22-e139b46a7697" providerId="ADAL" clId="{63981883-B8BE-4BC6-A568-02AE0A2F4496}" dt="2021-01-20T23:05:31.923" v="6886"/>
          <ac:spMkLst>
            <pc:docMk/>
            <pc:sldMk cId="1612230280" sldId="292"/>
            <ac:spMk id="29" creationId="{F96D592A-73D0-4097-8EAA-60CD96956866}"/>
          </ac:spMkLst>
        </pc:spChg>
        <pc:picChg chg="add del mod">
          <ac:chgData name="Nick Kirk" userId="e4ca1e96-2a93-44d0-ab22-e139b46a7697" providerId="ADAL" clId="{63981883-B8BE-4BC6-A568-02AE0A2F4496}" dt="2021-01-20T23:09:20.825" v="6904" actId="478"/>
          <ac:picMkLst>
            <pc:docMk/>
            <pc:sldMk cId="1612230280" sldId="292"/>
            <ac:picMk id="31" creationId="{96933AB3-33AF-4C27-899F-92078240A34B}"/>
          </ac:picMkLst>
        </pc:picChg>
        <pc:cxnChg chg="add del">
          <ac:chgData name="Nick Kirk" userId="e4ca1e96-2a93-44d0-ab22-e139b46a7697" providerId="ADAL" clId="{63981883-B8BE-4BC6-A568-02AE0A2F4496}" dt="2021-01-20T23:05:31.923" v="6886"/>
          <ac:cxnSpMkLst>
            <pc:docMk/>
            <pc:sldMk cId="1612230280" sldId="292"/>
            <ac:cxnSpMk id="13" creationId="{45E38DC4-3A52-40DE-B85F-D00B35A7663B}"/>
          </ac:cxnSpMkLst>
        </pc:cxnChg>
        <pc:cxnChg chg="add del">
          <ac:chgData name="Nick Kirk" userId="e4ca1e96-2a93-44d0-ab22-e139b46a7697" providerId="ADAL" clId="{63981883-B8BE-4BC6-A568-02AE0A2F4496}" dt="2021-01-20T23:05:31.923" v="6886"/>
          <ac:cxnSpMkLst>
            <pc:docMk/>
            <pc:sldMk cId="1612230280" sldId="292"/>
            <ac:cxnSpMk id="14" creationId="{191528E2-7BA9-4760-AA69-6C17F7541DCE}"/>
          </ac:cxnSpMkLst>
        </pc:cxnChg>
        <pc:cxnChg chg="add del">
          <ac:chgData name="Nick Kirk" userId="e4ca1e96-2a93-44d0-ab22-e139b46a7697" providerId="ADAL" clId="{63981883-B8BE-4BC6-A568-02AE0A2F4496}" dt="2021-01-20T23:05:31.923" v="6886"/>
          <ac:cxnSpMkLst>
            <pc:docMk/>
            <pc:sldMk cId="1612230280" sldId="292"/>
            <ac:cxnSpMk id="16" creationId="{81F2146B-99C6-4BD9-8D80-5BFBA1A28BFF}"/>
          </ac:cxnSpMkLst>
        </pc:cxnChg>
        <pc:cxnChg chg="add del">
          <ac:chgData name="Nick Kirk" userId="e4ca1e96-2a93-44d0-ab22-e139b46a7697" providerId="ADAL" clId="{63981883-B8BE-4BC6-A568-02AE0A2F4496}" dt="2021-01-20T23:05:31.923" v="6886"/>
          <ac:cxnSpMkLst>
            <pc:docMk/>
            <pc:sldMk cId="1612230280" sldId="292"/>
            <ac:cxnSpMk id="17" creationId="{C4A7D05D-8476-4E1C-8DFD-41D34E5EB82D}"/>
          </ac:cxnSpMkLst>
        </pc:cxnChg>
        <pc:cxnChg chg="add del">
          <ac:chgData name="Nick Kirk" userId="e4ca1e96-2a93-44d0-ab22-e139b46a7697" providerId="ADAL" clId="{63981883-B8BE-4BC6-A568-02AE0A2F4496}" dt="2021-01-20T23:05:31.923" v="6886"/>
          <ac:cxnSpMkLst>
            <pc:docMk/>
            <pc:sldMk cId="1612230280" sldId="292"/>
            <ac:cxnSpMk id="18" creationId="{5BAAF351-F0A4-4EFD-BFEE-7F7414E2006F}"/>
          </ac:cxnSpMkLst>
        </pc:cxnChg>
        <pc:cxnChg chg="add del">
          <ac:chgData name="Nick Kirk" userId="e4ca1e96-2a93-44d0-ab22-e139b46a7697" providerId="ADAL" clId="{63981883-B8BE-4BC6-A568-02AE0A2F4496}" dt="2021-01-20T23:05:31.923" v="6886"/>
          <ac:cxnSpMkLst>
            <pc:docMk/>
            <pc:sldMk cId="1612230280" sldId="292"/>
            <ac:cxnSpMk id="24" creationId="{EBB52DE6-EB1A-40FD-83FD-77CE5635215C}"/>
          </ac:cxnSpMkLst>
        </pc:cxnChg>
        <pc:cxnChg chg="add del">
          <ac:chgData name="Nick Kirk" userId="e4ca1e96-2a93-44d0-ab22-e139b46a7697" providerId="ADAL" clId="{63981883-B8BE-4BC6-A568-02AE0A2F4496}" dt="2021-01-20T23:05:31.923" v="6886"/>
          <ac:cxnSpMkLst>
            <pc:docMk/>
            <pc:sldMk cId="1612230280" sldId="292"/>
            <ac:cxnSpMk id="25" creationId="{2B7F3D59-E5D1-4EBE-9A0D-B48DCC60CAB0}"/>
          </ac:cxnSpMkLst>
        </pc:cxnChg>
        <pc:cxnChg chg="add del">
          <ac:chgData name="Nick Kirk" userId="e4ca1e96-2a93-44d0-ab22-e139b46a7697" providerId="ADAL" clId="{63981883-B8BE-4BC6-A568-02AE0A2F4496}" dt="2021-01-20T23:05:31.923" v="6886"/>
          <ac:cxnSpMkLst>
            <pc:docMk/>
            <pc:sldMk cId="1612230280" sldId="292"/>
            <ac:cxnSpMk id="26" creationId="{89FE0C25-84BF-4DA5-B3B3-72D07BDC44EA}"/>
          </ac:cxnSpMkLst>
        </pc:cxnChg>
        <pc:cxnChg chg="add del">
          <ac:chgData name="Nick Kirk" userId="e4ca1e96-2a93-44d0-ab22-e139b46a7697" providerId="ADAL" clId="{63981883-B8BE-4BC6-A568-02AE0A2F4496}" dt="2021-01-20T23:05:31.923" v="6886"/>
          <ac:cxnSpMkLst>
            <pc:docMk/>
            <pc:sldMk cId="1612230280" sldId="292"/>
            <ac:cxnSpMk id="27" creationId="{9074DF52-8CAF-404A-9D8D-0A7129624AA7}"/>
          </ac:cxnSpMkLst>
        </pc:cxnChg>
      </pc:sldChg>
      <pc:sldChg chg="addSp delSp modSp new mod ord">
        <pc:chgData name="Nick Kirk" userId="e4ca1e96-2a93-44d0-ab22-e139b46a7697" providerId="ADAL" clId="{63981883-B8BE-4BC6-A568-02AE0A2F4496}" dt="2021-01-20T23:37:57.043" v="8443"/>
        <pc:sldMkLst>
          <pc:docMk/>
          <pc:sldMk cId="3263334725" sldId="293"/>
        </pc:sldMkLst>
        <pc:spChg chg="del">
          <ac:chgData name="Nick Kirk" userId="e4ca1e96-2a93-44d0-ab22-e139b46a7697" providerId="ADAL" clId="{63981883-B8BE-4BC6-A568-02AE0A2F4496}" dt="2021-01-20T23:08:14.473" v="6898" actId="478"/>
          <ac:spMkLst>
            <pc:docMk/>
            <pc:sldMk cId="3263334725" sldId="293"/>
            <ac:spMk id="2" creationId="{ADF68882-1832-4B2D-AD16-1CF23CDBF7CE}"/>
          </ac:spMkLst>
        </pc:spChg>
        <pc:spChg chg="del">
          <ac:chgData name="Nick Kirk" userId="e4ca1e96-2a93-44d0-ab22-e139b46a7697" providerId="ADAL" clId="{63981883-B8BE-4BC6-A568-02AE0A2F4496}" dt="2021-01-20T23:08:15.594" v="6899" actId="478"/>
          <ac:spMkLst>
            <pc:docMk/>
            <pc:sldMk cId="3263334725" sldId="293"/>
            <ac:spMk id="6" creationId="{0F52EA57-8314-4C07-A465-5DBCF8B8144E}"/>
          </ac:spMkLst>
        </pc:spChg>
        <pc:picChg chg="add del mod">
          <ac:chgData name="Nick Kirk" userId="e4ca1e96-2a93-44d0-ab22-e139b46a7697" providerId="ADAL" clId="{63981883-B8BE-4BC6-A568-02AE0A2F4496}" dt="2021-01-20T23:08:38.329" v="6903" actId="478"/>
          <ac:picMkLst>
            <pc:docMk/>
            <pc:sldMk cId="3263334725" sldId="293"/>
            <ac:picMk id="7" creationId="{F946D0B2-C3AF-48CB-878C-520A36EC2A64}"/>
          </ac:picMkLst>
        </pc:picChg>
        <pc:picChg chg="add mod">
          <ac:chgData name="Nick Kirk" userId="e4ca1e96-2a93-44d0-ab22-e139b46a7697" providerId="ADAL" clId="{63981883-B8BE-4BC6-A568-02AE0A2F4496}" dt="2021-01-20T23:10:04.729" v="6916" actId="1076"/>
          <ac:picMkLst>
            <pc:docMk/>
            <pc:sldMk cId="3263334725" sldId="293"/>
            <ac:picMk id="8" creationId="{F1A734C1-EA32-4585-8833-C367C1CA3436}"/>
          </ac:picMkLst>
        </pc:picChg>
      </pc:sldChg>
      <pc:sldChg chg="addSp modSp new del mod">
        <pc:chgData name="Nick Kirk" userId="e4ca1e96-2a93-44d0-ab22-e139b46a7697" providerId="ADAL" clId="{63981883-B8BE-4BC6-A568-02AE0A2F4496}" dt="2021-01-20T23:39:51.219" v="8459" actId="47"/>
        <pc:sldMkLst>
          <pc:docMk/>
          <pc:sldMk cId="4009267048" sldId="294"/>
        </pc:sldMkLst>
        <pc:picChg chg="add mod">
          <ac:chgData name="Nick Kirk" userId="e4ca1e96-2a93-44d0-ab22-e139b46a7697" providerId="ADAL" clId="{63981883-B8BE-4BC6-A568-02AE0A2F4496}" dt="2021-01-20T23:39:18.282" v="8446" actId="27614"/>
          <ac:picMkLst>
            <pc:docMk/>
            <pc:sldMk cId="4009267048" sldId="294"/>
            <ac:picMk id="8" creationId="{DE602B21-C3F8-434F-A25E-B62939CCEE1F}"/>
          </ac:picMkLst>
        </pc:picChg>
      </pc:sldChg>
      <pc:sldChg chg="addSp delSp modSp new mod">
        <pc:chgData name="Nick Kirk" userId="e4ca1e96-2a93-44d0-ab22-e139b46a7697" providerId="ADAL" clId="{63981883-B8BE-4BC6-A568-02AE0A2F4496}" dt="2021-01-21T19:26:23.863" v="10922" actId="1076"/>
        <pc:sldMkLst>
          <pc:docMk/>
          <pc:sldMk cId="1262484653" sldId="295"/>
        </pc:sldMkLst>
        <pc:spChg chg="del">
          <ac:chgData name="Nick Kirk" userId="e4ca1e96-2a93-44d0-ab22-e139b46a7697" providerId="ADAL" clId="{63981883-B8BE-4BC6-A568-02AE0A2F4496}" dt="2021-01-20T23:39:27.930" v="8451" actId="478"/>
          <ac:spMkLst>
            <pc:docMk/>
            <pc:sldMk cId="1262484653" sldId="295"/>
            <ac:spMk id="2" creationId="{D36B81B5-3439-4E6F-81B7-F6DA06B6BFF8}"/>
          </ac:spMkLst>
        </pc:spChg>
        <pc:spChg chg="del">
          <ac:chgData name="Nick Kirk" userId="e4ca1e96-2a93-44d0-ab22-e139b46a7697" providerId="ADAL" clId="{63981883-B8BE-4BC6-A568-02AE0A2F4496}" dt="2021-01-20T23:39:30.153" v="8452" actId="478"/>
          <ac:spMkLst>
            <pc:docMk/>
            <pc:sldMk cId="1262484653" sldId="295"/>
            <ac:spMk id="6" creationId="{19EB38C2-AC7A-415D-BA29-B31C8416355B}"/>
          </ac:spMkLst>
        </pc:spChg>
        <pc:picChg chg="add mod">
          <ac:chgData name="Nick Kirk" userId="e4ca1e96-2a93-44d0-ab22-e139b46a7697" providerId="ADAL" clId="{63981883-B8BE-4BC6-A568-02AE0A2F4496}" dt="2021-01-21T19:26:23.863" v="10922" actId="1076"/>
          <ac:picMkLst>
            <pc:docMk/>
            <pc:sldMk cId="1262484653" sldId="295"/>
            <ac:picMk id="7" creationId="{104E0FA2-0F29-4E04-80CC-F08C7892D3E4}"/>
          </ac:picMkLst>
        </pc:picChg>
      </pc:sldChg>
      <pc:sldChg chg="new del">
        <pc:chgData name="Nick Kirk" userId="e4ca1e96-2a93-44d0-ab22-e139b46a7697" providerId="ADAL" clId="{63981883-B8BE-4BC6-A568-02AE0A2F4496}" dt="2021-01-20T23:39:20.921" v="8448" actId="47"/>
        <pc:sldMkLst>
          <pc:docMk/>
          <pc:sldMk cId="4083506141" sldId="295"/>
        </pc:sldMkLst>
      </pc:sldChg>
      <pc:sldChg chg="modSp new mod modAnim">
        <pc:chgData name="Nick Kirk" userId="e4ca1e96-2a93-44d0-ab22-e139b46a7697" providerId="ADAL" clId="{63981883-B8BE-4BC6-A568-02AE0A2F4496}" dt="2021-01-25T02:15:29.395" v="14517"/>
        <pc:sldMkLst>
          <pc:docMk/>
          <pc:sldMk cId="659156274" sldId="296"/>
        </pc:sldMkLst>
        <pc:spChg chg="mod">
          <ac:chgData name="Nick Kirk" userId="e4ca1e96-2a93-44d0-ab22-e139b46a7697" providerId="ADAL" clId="{63981883-B8BE-4BC6-A568-02AE0A2F4496}" dt="2021-01-25T00:45:33.126" v="12311" actId="20577"/>
          <ac:spMkLst>
            <pc:docMk/>
            <pc:sldMk cId="659156274" sldId="296"/>
            <ac:spMk id="5" creationId="{896626BE-FEC3-4287-8A49-F71E7D54DDBE}"/>
          </ac:spMkLst>
        </pc:spChg>
        <pc:spChg chg="mod">
          <ac:chgData name="Nick Kirk" userId="e4ca1e96-2a93-44d0-ab22-e139b46a7697" providerId="ADAL" clId="{63981883-B8BE-4BC6-A568-02AE0A2F4496}" dt="2021-01-21T19:02:44.308" v="9121"/>
          <ac:spMkLst>
            <pc:docMk/>
            <pc:sldMk cId="659156274" sldId="296"/>
            <ac:spMk id="6" creationId="{438C39BE-7716-4E37-98E5-AD07EEA322BA}"/>
          </ac:spMkLst>
        </pc:spChg>
      </pc:sldChg>
      <pc:sldChg chg="modSp new mod modAnim">
        <pc:chgData name="Nick Kirk" userId="e4ca1e96-2a93-44d0-ab22-e139b46a7697" providerId="ADAL" clId="{63981883-B8BE-4BC6-A568-02AE0A2F4496}" dt="2021-01-26T23:43:59.828" v="15562"/>
        <pc:sldMkLst>
          <pc:docMk/>
          <pc:sldMk cId="3065661129" sldId="297"/>
        </pc:sldMkLst>
        <pc:spChg chg="mod">
          <ac:chgData name="Nick Kirk" userId="e4ca1e96-2a93-44d0-ab22-e139b46a7697" providerId="ADAL" clId="{63981883-B8BE-4BC6-A568-02AE0A2F4496}" dt="2021-01-26T23:43:53.456" v="15561" actId="20577"/>
          <ac:spMkLst>
            <pc:docMk/>
            <pc:sldMk cId="3065661129" sldId="297"/>
            <ac:spMk id="5" creationId="{33E49D6B-A2B3-4256-98CE-353A657F45FB}"/>
          </ac:spMkLst>
        </pc:spChg>
        <pc:spChg chg="mod">
          <ac:chgData name="Nick Kirk" userId="e4ca1e96-2a93-44d0-ab22-e139b46a7697" providerId="ADAL" clId="{63981883-B8BE-4BC6-A568-02AE0A2F4496}" dt="2021-01-25T02:17:41.133" v="14546" actId="20577"/>
          <ac:spMkLst>
            <pc:docMk/>
            <pc:sldMk cId="3065661129" sldId="297"/>
            <ac:spMk id="6" creationId="{A62708D0-E095-4F0E-9B4D-CD9BE295340B}"/>
          </ac:spMkLst>
        </pc:spChg>
      </pc:sldChg>
    </pc:docChg>
  </pc:docChgLst>
  <pc:docChgLst>
    <pc:chgData name="Nick Kirk" userId="e4ca1e96-2a93-44d0-ab22-e139b46a7697" providerId="ADAL" clId="{04F9F9E6-5628-4792-916D-84DE3278DFBA}"/>
    <pc:docChg chg="custSel addSld modSld">
      <pc:chgData name="Nick Kirk" userId="e4ca1e96-2a93-44d0-ab22-e139b46a7697" providerId="ADAL" clId="{04F9F9E6-5628-4792-916D-84DE3278DFBA}" dt="2021-03-15T00:18:07.017" v="1548" actId="20577"/>
      <pc:docMkLst>
        <pc:docMk/>
      </pc:docMkLst>
      <pc:sldChg chg="modSp mod">
        <pc:chgData name="Nick Kirk" userId="e4ca1e96-2a93-44d0-ab22-e139b46a7697" providerId="ADAL" clId="{04F9F9E6-5628-4792-916D-84DE3278DFBA}" dt="2021-03-15T00:11:34.010" v="738" actId="20577"/>
        <pc:sldMkLst>
          <pc:docMk/>
          <pc:sldMk cId="2868290917" sldId="272"/>
        </pc:sldMkLst>
        <pc:spChg chg="mod">
          <ac:chgData name="Nick Kirk" userId="e4ca1e96-2a93-44d0-ab22-e139b46a7697" providerId="ADAL" clId="{04F9F9E6-5628-4792-916D-84DE3278DFBA}" dt="2021-03-15T00:11:34.010" v="738" actId="20577"/>
          <ac:spMkLst>
            <pc:docMk/>
            <pc:sldMk cId="2868290917" sldId="272"/>
            <ac:spMk id="5" creationId="{AB21FB65-5FC1-4BCC-9D0F-5CA6EBE03919}"/>
          </ac:spMkLst>
        </pc:spChg>
      </pc:sldChg>
      <pc:sldChg chg="modSp">
        <pc:chgData name="Nick Kirk" userId="e4ca1e96-2a93-44d0-ab22-e139b46a7697" providerId="ADAL" clId="{04F9F9E6-5628-4792-916D-84DE3278DFBA}" dt="2021-03-15T00:18:07.017" v="1548" actId="20577"/>
        <pc:sldMkLst>
          <pc:docMk/>
          <pc:sldMk cId="659156274" sldId="296"/>
        </pc:sldMkLst>
        <pc:spChg chg="mod">
          <ac:chgData name="Nick Kirk" userId="e4ca1e96-2a93-44d0-ab22-e139b46a7697" providerId="ADAL" clId="{04F9F9E6-5628-4792-916D-84DE3278DFBA}" dt="2021-03-15T00:18:07.017" v="1548" actId="20577"/>
          <ac:spMkLst>
            <pc:docMk/>
            <pc:sldMk cId="659156274" sldId="296"/>
            <ac:spMk id="5" creationId="{896626BE-FEC3-4287-8A49-F71E7D54DDBE}"/>
          </ac:spMkLst>
        </pc:spChg>
      </pc:sldChg>
      <pc:sldChg chg="modSp new mod">
        <pc:chgData name="Nick Kirk" userId="e4ca1e96-2a93-44d0-ab22-e139b46a7697" providerId="ADAL" clId="{04F9F9E6-5628-4792-916D-84DE3278DFBA}" dt="2021-03-15T00:16:07.866" v="1504" actId="20577"/>
        <pc:sldMkLst>
          <pc:docMk/>
          <pc:sldMk cId="1190073105" sldId="298"/>
        </pc:sldMkLst>
        <pc:spChg chg="mod">
          <ac:chgData name="Nick Kirk" userId="e4ca1e96-2a93-44d0-ab22-e139b46a7697" providerId="ADAL" clId="{04F9F9E6-5628-4792-916D-84DE3278DFBA}" dt="2021-03-15T00:16:07.866" v="1504" actId="20577"/>
          <ac:spMkLst>
            <pc:docMk/>
            <pc:sldMk cId="1190073105" sldId="298"/>
            <ac:spMk id="5" creationId="{7761D5A9-A8F9-44FC-AB75-01D4230EAA1B}"/>
          </ac:spMkLst>
        </pc:spChg>
        <pc:spChg chg="mod">
          <ac:chgData name="Nick Kirk" userId="e4ca1e96-2a93-44d0-ab22-e139b46a7697" providerId="ADAL" clId="{04F9F9E6-5628-4792-916D-84DE3278DFBA}" dt="2021-03-14T23:44:57.573" v="99" actId="20577"/>
          <ac:spMkLst>
            <pc:docMk/>
            <pc:sldMk cId="1190073105" sldId="298"/>
            <ac:spMk id="6" creationId="{A8619504-74F6-4E5E-9DD4-486FE8704396}"/>
          </ac:spMkLst>
        </pc:spChg>
      </pc:sldChg>
    </pc:docChg>
  </pc:docChgLst>
  <pc:docChgLst>
    <pc:chgData name="Nick Kirk" userId="e4ca1e96-2a93-44d0-ab22-e139b46a7697" providerId="ADAL" clId="{E2515691-1ACD-4AD7-B1D2-029CC103B5FC}"/>
    <pc:docChg chg="undo custSel addSld delSld modSld">
      <pc:chgData name="Nick Kirk" userId="e4ca1e96-2a93-44d0-ab22-e139b46a7697" providerId="ADAL" clId="{E2515691-1ACD-4AD7-B1D2-029CC103B5FC}" dt="2021-06-10T21:12:00.668" v="2883" actId="6549"/>
      <pc:docMkLst>
        <pc:docMk/>
      </pc:docMkLst>
      <pc:sldChg chg="modSp mod">
        <pc:chgData name="Nick Kirk" userId="e4ca1e96-2a93-44d0-ab22-e139b46a7697" providerId="ADAL" clId="{E2515691-1ACD-4AD7-B1D2-029CC103B5FC}" dt="2021-05-31T21:19:39.030" v="2786" actId="6549"/>
        <pc:sldMkLst>
          <pc:docMk/>
          <pc:sldMk cId="2868290917" sldId="272"/>
        </pc:sldMkLst>
        <pc:spChg chg="mod">
          <ac:chgData name="Nick Kirk" userId="e4ca1e96-2a93-44d0-ab22-e139b46a7697" providerId="ADAL" clId="{E2515691-1ACD-4AD7-B1D2-029CC103B5FC}" dt="2021-05-31T21:19:39.030" v="2786" actId="6549"/>
          <ac:spMkLst>
            <pc:docMk/>
            <pc:sldMk cId="2868290917" sldId="272"/>
            <ac:spMk id="5" creationId="{AB21FB65-5FC1-4BCC-9D0F-5CA6EBE03919}"/>
          </ac:spMkLst>
        </pc:spChg>
      </pc:sldChg>
      <pc:sldChg chg="modSp mod addAnim delAnim modAnim">
        <pc:chgData name="Nick Kirk" userId="e4ca1e96-2a93-44d0-ab22-e139b46a7697" providerId="ADAL" clId="{E2515691-1ACD-4AD7-B1D2-029CC103B5FC}" dt="2021-05-31T21:20:32.885" v="2793" actId="20577"/>
        <pc:sldMkLst>
          <pc:docMk/>
          <pc:sldMk cId="1115827668" sldId="273"/>
        </pc:sldMkLst>
        <pc:spChg chg="mod">
          <ac:chgData name="Nick Kirk" userId="e4ca1e96-2a93-44d0-ab22-e139b46a7697" providerId="ADAL" clId="{E2515691-1ACD-4AD7-B1D2-029CC103B5FC}" dt="2021-05-31T21:20:32.885" v="2793" actId="20577"/>
          <ac:spMkLst>
            <pc:docMk/>
            <pc:sldMk cId="1115827668" sldId="273"/>
            <ac:spMk id="5" creationId="{B1AF3FAA-D53F-4210-8C4F-D130AF5E49EE}"/>
          </ac:spMkLst>
        </pc:spChg>
      </pc:sldChg>
      <pc:sldChg chg="modSp modAnim">
        <pc:chgData name="Nick Kirk" userId="e4ca1e96-2a93-44d0-ab22-e139b46a7697" providerId="ADAL" clId="{E2515691-1ACD-4AD7-B1D2-029CC103B5FC}" dt="2021-05-31T21:48:13.183" v="2817"/>
        <pc:sldMkLst>
          <pc:docMk/>
          <pc:sldMk cId="3452563283" sldId="276"/>
        </pc:sldMkLst>
        <pc:spChg chg="mod">
          <ac:chgData name="Nick Kirk" userId="e4ca1e96-2a93-44d0-ab22-e139b46a7697" providerId="ADAL" clId="{E2515691-1ACD-4AD7-B1D2-029CC103B5FC}" dt="2021-05-31T20:54:00.137" v="2080" actId="20577"/>
          <ac:spMkLst>
            <pc:docMk/>
            <pc:sldMk cId="3452563283" sldId="276"/>
            <ac:spMk id="5" creationId="{15C1BD7D-D881-46B6-8110-8FBBF56B06AE}"/>
          </ac:spMkLst>
        </pc:spChg>
      </pc:sldChg>
      <pc:sldChg chg="modSp mod">
        <pc:chgData name="Nick Kirk" userId="e4ca1e96-2a93-44d0-ab22-e139b46a7697" providerId="ADAL" clId="{E2515691-1ACD-4AD7-B1D2-029CC103B5FC}" dt="2021-05-31T21:48:58.561" v="2820" actId="115"/>
        <pc:sldMkLst>
          <pc:docMk/>
          <pc:sldMk cId="2393566975" sldId="283"/>
        </pc:sldMkLst>
        <pc:graphicFrameChg chg="mod modGraphic">
          <ac:chgData name="Nick Kirk" userId="e4ca1e96-2a93-44d0-ab22-e139b46a7697" providerId="ADAL" clId="{E2515691-1ACD-4AD7-B1D2-029CC103B5FC}" dt="2021-05-31T21:48:58.561" v="2820" actId="115"/>
          <ac:graphicFrameMkLst>
            <pc:docMk/>
            <pc:sldMk cId="2393566975" sldId="283"/>
            <ac:graphicFrameMk id="12" creationId="{975E8720-B916-4D79-A048-34C91045D3E1}"/>
          </ac:graphicFrameMkLst>
        </pc:graphicFrameChg>
      </pc:sldChg>
      <pc:sldChg chg="modAnim">
        <pc:chgData name="Nick Kirk" userId="e4ca1e96-2a93-44d0-ab22-e139b46a7697" providerId="ADAL" clId="{E2515691-1ACD-4AD7-B1D2-029CC103B5FC}" dt="2021-05-31T21:50:27.475" v="2836"/>
        <pc:sldMkLst>
          <pc:docMk/>
          <pc:sldMk cId="2928288890" sldId="286"/>
        </pc:sldMkLst>
      </pc:sldChg>
      <pc:sldChg chg="modSp mod modAnim">
        <pc:chgData name="Nick Kirk" userId="e4ca1e96-2a93-44d0-ab22-e139b46a7697" providerId="ADAL" clId="{E2515691-1ACD-4AD7-B1D2-029CC103B5FC}" dt="2021-06-10T21:08:27.225" v="2845" actId="21"/>
        <pc:sldMkLst>
          <pc:docMk/>
          <pc:sldMk cId="47701166" sldId="287"/>
        </pc:sldMkLst>
        <pc:spChg chg="mod">
          <ac:chgData name="Nick Kirk" userId="e4ca1e96-2a93-44d0-ab22-e139b46a7697" providerId="ADAL" clId="{E2515691-1ACD-4AD7-B1D2-029CC103B5FC}" dt="2021-06-10T21:08:27.225" v="2845" actId="21"/>
          <ac:spMkLst>
            <pc:docMk/>
            <pc:sldMk cId="47701166" sldId="287"/>
            <ac:spMk id="5" creationId="{A7A53BB3-EF56-4344-8C75-F59178D20703}"/>
          </ac:spMkLst>
        </pc:spChg>
      </pc:sldChg>
      <pc:sldChg chg="modSp modAnim">
        <pc:chgData name="Nick Kirk" userId="e4ca1e96-2a93-44d0-ab22-e139b46a7697" providerId="ADAL" clId="{E2515691-1ACD-4AD7-B1D2-029CC103B5FC}" dt="2021-05-31T21:49:53.912" v="2829"/>
        <pc:sldMkLst>
          <pc:docMk/>
          <pc:sldMk cId="659156274" sldId="296"/>
        </pc:sldMkLst>
        <pc:spChg chg="mod">
          <ac:chgData name="Nick Kirk" userId="e4ca1e96-2a93-44d0-ab22-e139b46a7697" providerId="ADAL" clId="{E2515691-1ACD-4AD7-B1D2-029CC103B5FC}" dt="2021-05-31T20:55:19.352" v="2167" actId="20577"/>
          <ac:spMkLst>
            <pc:docMk/>
            <pc:sldMk cId="659156274" sldId="296"/>
            <ac:spMk id="5" creationId="{896626BE-FEC3-4287-8A49-F71E7D54DDBE}"/>
          </ac:spMkLst>
        </pc:spChg>
      </pc:sldChg>
      <pc:sldChg chg="modSp modAnim">
        <pc:chgData name="Nick Kirk" userId="e4ca1e96-2a93-44d0-ab22-e139b46a7697" providerId="ADAL" clId="{E2515691-1ACD-4AD7-B1D2-029CC103B5FC}" dt="2021-05-31T21:03:29.606" v="2785" actId="20577"/>
        <pc:sldMkLst>
          <pc:docMk/>
          <pc:sldMk cId="3065661129" sldId="297"/>
        </pc:sldMkLst>
        <pc:spChg chg="mod">
          <ac:chgData name="Nick Kirk" userId="e4ca1e96-2a93-44d0-ab22-e139b46a7697" providerId="ADAL" clId="{E2515691-1ACD-4AD7-B1D2-029CC103B5FC}" dt="2021-05-31T21:03:29.606" v="2785" actId="20577"/>
          <ac:spMkLst>
            <pc:docMk/>
            <pc:sldMk cId="3065661129" sldId="297"/>
            <ac:spMk id="5" creationId="{33E49D6B-A2B3-4256-98CE-353A657F45FB}"/>
          </ac:spMkLst>
        </pc:spChg>
      </pc:sldChg>
      <pc:sldChg chg="modSp mod modAnim">
        <pc:chgData name="Nick Kirk" userId="e4ca1e96-2a93-44d0-ab22-e139b46a7697" providerId="ADAL" clId="{E2515691-1ACD-4AD7-B1D2-029CC103B5FC}" dt="2021-05-31T21:45:07.953" v="2803" actId="20577"/>
        <pc:sldMkLst>
          <pc:docMk/>
          <pc:sldMk cId="1190073105" sldId="298"/>
        </pc:sldMkLst>
        <pc:spChg chg="mod">
          <ac:chgData name="Nick Kirk" userId="e4ca1e96-2a93-44d0-ab22-e139b46a7697" providerId="ADAL" clId="{E2515691-1ACD-4AD7-B1D2-029CC103B5FC}" dt="2021-05-31T21:45:07.953" v="2803" actId="20577"/>
          <ac:spMkLst>
            <pc:docMk/>
            <pc:sldMk cId="1190073105" sldId="298"/>
            <ac:spMk id="5" creationId="{7761D5A9-A8F9-44FC-AB75-01D4230EAA1B}"/>
          </ac:spMkLst>
        </pc:spChg>
      </pc:sldChg>
      <pc:sldChg chg="modSp new del mod">
        <pc:chgData name="Nick Kirk" userId="e4ca1e96-2a93-44d0-ab22-e139b46a7697" providerId="ADAL" clId="{E2515691-1ACD-4AD7-B1D2-029CC103B5FC}" dt="2021-05-31T20:49:55.100" v="1887" actId="47"/>
        <pc:sldMkLst>
          <pc:docMk/>
          <pc:sldMk cId="968615139" sldId="299"/>
        </pc:sldMkLst>
        <pc:spChg chg="mod">
          <ac:chgData name="Nick Kirk" userId="e4ca1e96-2a93-44d0-ab22-e139b46a7697" providerId="ADAL" clId="{E2515691-1ACD-4AD7-B1D2-029CC103B5FC}" dt="2021-05-31T20:49:39.871" v="1878" actId="21"/>
          <ac:spMkLst>
            <pc:docMk/>
            <pc:sldMk cId="968615139" sldId="299"/>
            <ac:spMk id="5" creationId="{EC62A4F6-9239-4C99-B3F9-7545ADBC1297}"/>
          </ac:spMkLst>
        </pc:spChg>
        <pc:spChg chg="mod">
          <ac:chgData name="Nick Kirk" userId="e4ca1e96-2a93-44d0-ab22-e139b46a7697" providerId="ADAL" clId="{E2515691-1ACD-4AD7-B1D2-029CC103B5FC}" dt="2021-05-31T20:10:29.741" v="1"/>
          <ac:spMkLst>
            <pc:docMk/>
            <pc:sldMk cId="968615139" sldId="299"/>
            <ac:spMk id="6" creationId="{F31C088F-72F1-4EC6-B5F9-AA826572F94B}"/>
          </ac:spMkLst>
        </pc:spChg>
      </pc:sldChg>
      <pc:sldChg chg="addSp modSp new mod modAnim">
        <pc:chgData name="Nick Kirk" userId="e4ca1e96-2a93-44d0-ab22-e139b46a7697" providerId="ADAL" clId="{E2515691-1ACD-4AD7-B1D2-029CC103B5FC}" dt="2021-05-31T21:46:49.825" v="2815"/>
        <pc:sldMkLst>
          <pc:docMk/>
          <pc:sldMk cId="567442421" sldId="300"/>
        </pc:sldMkLst>
        <pc:spChg chg="mod">
          <ac:chgData name="Nick Kirk" userId="e4ca1e96-2a93-44d0-ab22-e139b46a7697" providerId="ADAL" clId="{E2515691-1ACD-4AD7-B1D2-029CC103B5FC}" dt="2021-05-31T20:39:01.986" v="1589" actId="14100"/>
          <ac:spMkLst>
            <pc:docMk/>
            <pc:sldMk cId="567442421" sldId="300"/>
            <ac:spMk id="5" creationId="{044AD1EA-2B53-4283-8541-92C127BAC6F0}"/>
          </ac:spMkLst>
        </pc:spChg>
        <pc:spChg chg="mod">
          <ac:chgData name="Nick Kirk" userId="e4ca1e96-2a93-44d0-ab22-e139b46a7697" providerId="ADAL" clId="{E2515691-1ACD-4AD7-B1D2-029CC103B5FC}" dt="2021-05-31T20:25:39.170" v="594"/>
          <ac:spMkLst>
            <pc:docMk/>
            <pc:sldMk cId="567442421" sldId="300"/>
            <ac:spMk id="6" creationId="{0B17C74D-8AD3-465A-B0CB-BBE216F52AEA}"/>
          </ac:spMkLst>
        </pc:spChg>
        <pc:picChg chg="add mod">
          <ac:chgData name="Nick Kirk" userId="e4ca1e96-2a93-44d0-ab22-e139b46a7697" providerId="ADAL" clId="{E2515691-1ACD-4AD7-B1D2-029CC103B5FC}" dt="2021-05-31T20:39:07.234" v="1591" actId="1076"/>
          <ac:picMkLst>
            <pc:docMk/>
            <pc:sldMk cId="567442421" sldId="300"/>
            <ac:picMk id="8" creationId="{181E9DDB-9BB2-4A39-A1E7-2AC7F2473992}"/>
          </ac:picMkLst>
        </pc:picChg>
      </pc:sldChg>
      <pc:sldChg chg="modSp new mod modAnim">
        <pc:chgData name="Nick Kirk" userId="e4ca1e96-2a93-44d0-ab22-e139b46a7697" providerId="ADAL" clId="{E2515691-1ACD-4AD7-B1D2-029CC103B5FC}" dt="2021-05-31T21:45:38.160" v="2813"/>
        <pc:sldMkLst>
          <pc:docMk/>
          <pc:sldMk cId="2601109127" sldId="301"/>
        </pc:sldMkLst>
        <pc:spChg chg="mod">
          <ac:chgData name="Nick Kirk" userId="e4ca1e96-2a93-44d0-ab22-e139b46a7697" providerId="ADAL" clId="{E2515691-1ACD-4AD7-B1D2-029CC103B5FC}" dt="2021-05-31T21:45:25.729" v="2809" actId="20577"/>
          <ac:spMkLst>
            <pc:docMk/>
            <pc:sldMk cId="2601109127" sldId="301"/>
            <ac:spMk id="5" creationId="{32B9003E-2C06-4A30-8BD5-13A3995178E4}"/>
          </ac:spMkLst>
        </pc:spChg>
        <pc:spChg chg="mod">
          <ac:chgData name="Nick Kirk" userId="e4ca1e96-2a93-44d0-ab22-e139b46a7697" providerId="ADAL" clId="{E2515691-1ACD-4AD7-B1D2-029CC103B5FC}" dt="2021-05-31T20:28:43.919" v="818"/>
          <ac:spMkLst>
            <pc:docMk/>
            <pc:sldMk cId="2601109127" sldId="301"/>
            <ac:spMk id="6" creationId="{89FAEEFD-CF68-476D-8755-47FDF8FCA83D}"/>
          </ac:spMkLst>
        </pc:spChg>
      </pc:sldChg>
      <pc:sldChg chg="modSp new mod">
        <pc:chgData name="Nick Kirk" userId="e4ca1e96-2a93-44d0-ab22-e139b46a7697" providerId="ADAL" clId="{E2515691-1ACD-4AD7-B1D2-029CC103B5FC}" dt="2021-06-10T21:12:00.668" v="2883" actId="6549"/>
        <pc:sldMkLst>
          <pc:docMk/>
          <pc:sldMk cId="1166928330" sldId="302"/>
        </pc:sldMkLst>
        <pc:spChg chg="mod">
          <ac:chgData name="Nick Kirk" userId="e4ca1e96-2a93-44d0-ab22-e139b46a7697" providerId="ADAL" clId="{E2515691-1ACD-4AD7-B1D2-029CC103B5FC}" dt="2021-06-10T21:12:00.668" v="2883" actId="6549"/>
          <ac:spMkLst>
            <pc:docMk/>
            <pc:sldMk cId="1166928330" sldId="302"/>
            <ac:spMk id="5" creationId="{078FAD93-19E7-4A33-9407-6AFC973941AA}"/>
          </ac:spMkLst>
        </pc:spChg>
        <pc:spChg chg="mod">
          <ac:chgData name="Nick Kirk" userId="e4ca1e96-2a93-44d0-ab22-e139b46a7697" providerId="ADAL" clId="{E2515691-1ACD-4AD7-B1D2-029CC103B5FC}" dt="2021-06-10T21:08:39.259" v="2856" actId="20577"/>
          <ac:spMkLst>
            <pc:docMk/>
            <pc:sldMk cId="1166928330" sldId="302"/>
            <ac:spMk id="6" creationId="{221BE193-823E-43F2-855B-3CD6F5D81CE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B7D1476-DA46-484B-A33A-EE8D4A5F2615}" type="datetimeFigureOut">
              <a:rPr lang="en-NZ" smtClean="0"/>
              <a:t>11/06/2021</a:t>
            </a:fld>
            <a:endParaRPr lang="en-NZ"/>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058141-6FFD-4B66-8CB2-39DE62960B6D}" type="slidenum">
              <a:rPr lang="en-NZ" smtClean="0"/>
              <a:t>‹#›</a:t>
            </a:fld>
            <a:endParaRPr lang="en-NZ"/>
          </a:p>
        </p:txBody>
      </p:sp>
    </p:spTree>
    <p:extLst>
      <p:ext uri="{BB962C8B-B14F-4D97-AF65-F5344CB8AC3E}">
        <p14:creationId xmlns:p14="http://schemas.microsoft.com/office/powerpoint/2010/main" val="25778935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90EDC8-7CD5-4C07-A38B-9AF3DE644BBC}" type="datetimeFigureOut">
              <a:rPr lang="en-NZ" smtClean="0"/>
              <a:t>11/06/2021</a:t>
            </a:fld>
            <a:endParaRPr lang="en-NZ"/>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55EE3B-AF96-4131-A6C5-457848FAAB5E}" type="slidenum">
              <a:rPr lang="en-NZ" smtClean="0"/>
              <a:t>‹#›</a:t>
            </a:fld>
            <a:endParaRPr lang="en-NZ"/>
          </a:p>
        </p:txBody>
      </p:sp>
    </p:spTree>
    <p:extLst>
      <p:ext uri="{BB962C8B-B14F-4D97-AF65-F5344CB8AC3E}">
        <p14:creationId xmlns:p14="http://schemas.microsoft.com/office/powerpoint/2010/main" val="2817468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MWLR only">
    <p:bg>
      <p:bgPr>
        <a:solidFill>
          <a:schemeClr val="tx1"/>
        </a:solidFill>
        <a:effectLst/>
      </p:bgPr>
    </p:bg>
    <p:spTree>
      <p:nvGrpSpPr>
        <p:cNvPr id="1" name=""/>
        <p:cNvGrpSpPr/>
        <p:nvPr/>
      </p:nvGrpSpPr>
      <p:grpSpPr>
        <a:xfrm>
          <a:off x="0" y="0"/>
          <a:ext cx="0" cy="0"/>
          <a:chOff x="0" y="0"/>
          <a:chExt cx="0" cy="0"/>
        </a:xfrm>
      </p:grpSpPr>
      <p:pic>
        <p:nvPicPr>
          <p:cNvPr id="7" name="Picture 2"/>
          <p:cNvPicPr>
            <a:picLocks noChangeArrowheads="1"/>
          </p:cNvPicPr>
          <p:nvPr userDrawn="1"/>
        </p:nvPicPr>
        <p:blipFill rotWithShape="1">
          <a:blip r:embed="rId2" cstate="screen">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rcRect l="1925" r="12246" b="40983"/>
          <a:stretch/>
        </p:blipFill>
        <p:spPr bwMode="auto">
          <a:xfrm>
            <a:off x="0" y="4534872"/>
            <a:ext cx="9161595" cy="2323128"/>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4"/>
          <p:cNvSpPr>
            <a:spLocks noGrp="1"/>
          </p:cNvSpPr>
          <p:nvPr>
            <p:ph type="ftr" sz="quarter" idx="3"/>
          </p:nvPr>
        </p:nvSpPr>
        <p:spPr>
          <a:xfrm rot="16200000">
            <a:off x="-1610122" y="3292078"/>
            <a:ext cx="3860800" cy="273844"/>
          </a:xfrm>
          <a:prstGeom prst="rect">
            <a:avLst/>
          </a:prstGeom>
        </p:spPr>
        <p:txBody>
          <a:bodyPr vert="horz" lIns="91440" tIns="45720" rIns="91440" bIns="45720" rtlCol="0" anchor="ctr"/>
          <a:lstStyle>
            <a:lvl1pPr algn="ctr">
              <a:defRPr sz="600" b="0" spc="100" baseline="0">
                <a:solidFill>
                  <a:srgbClr val="FFFFFF"/>
                </a:solidFill>
                <a:latin typeface="+mn-lt"/>
              </a:defRPr>
            </a:lvl1pPr>
          </a:lstStyle>
          <a:p>
            <a:r>
              <a:rPr lang="en-US"/>
              <a:t>MANAAKI WHENUA – LANDCARE RESEARCH</a:t>
            </a:r>
            <a:endParaRPr lang="en-US" dirty="0"/>
          </a:p>
        </p:txBody>
      </p:sp>
      <p:sp>
        <p:nvSpPr>
          <p:cNvPr id="17" name="Title 1"/>
          <p:cNvSpPr>
            <a:spLocks noGrp="1"/>
          </p:cNvSpPr>
          <p:nvPr>
            <p:ph type="title" hasCustomPrompt="1"/>
          </p:nvPr>
        </p:nvSpPr>
        <p:spPr>
          <a:xfrm>
            <a:off x="971600" y="2400000"/>
            <a:ext cx="6912768" cy="1043691"/>
          </a:xfrm>
        </p:spPr>
        <p:txBody>
          <a:bodyPr>
            <a:noAutofit/>
          </a:bodyPr>
          <a:lstStyle>
            <a:lvl1pPr>
              <a:lnSpc>
                <a:spcPts val="4780"/>
              </a:lnSpc>
              <a:defRPr sz="4000" baseline="0">
                <a:solidFill>
                  <a:srgbClr val="FFFFFF"/>
                </a:solidFill>
                <a:latin typeface="+mn-lt"/>
              </a:defRPr>
            </a:lvl1pPr>
          </a:lstStyle>
          <a:p>
            <a:r>
              <a:rPr lang="en-US" dirty="0"/>
              <a:t>Click add title</a:t>
            </a:r>
          </a:p>
        </p:txBody>
      </p:sp>
      <p:sp>
        <p:nvSpPr>
          <p:cNvPr id="3" name="Text Placeholder 2"/>
          <p:cNvSpPr>
            <a:spLocks noGrp="1"/>
          </p:cNvSpPr>
          <p:nvPr>
            <p:ph type="body" sz="quarter" idx="11" hasCustomPrompt="1"/>
          </p:nvPr>
        </p:nvSpPr>
        <p:spPr>
          <a:xfrm>
            <a:off x="971600" y="3792000"/>
            <a:ext cx="6912768" cy="1077160"/>
          </a:xfrm>
        </p:spPr>
        <p:txBody>
          <a:bodyPr>
            <a:noAutofit/>
          </a:bodyPr>
          <a:lstStyle>
            <a:lvl1pPr marL="0" indent="0">
              <a:buNone/>
              <a:defRPr sz="2400">
                <a:solidFill>
                  <a:schemeClr val="bg1"/>
                </a:solidFill>
              </a:defRPr>
            </a:lvl1pPr>
          </a:lstStyle>
          <a:p>
            <a:pPr lvl="0"/>
            <a:r>
              <a:rPr lang="en-US" dirty="0"/>
              <a:t>Click to add author</a:t>
            </a:r>
          </a:p>
        </p:txBody>
      </p:sp>
      <p:pic>
        <p:nvPicPr>
          <p:cNvPr id="9" name="Picture 5" descr="C:\nic\branding\logo files\MW_LR_landscape_white.png"/>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5868144" y="331319"/>
            <a:ext cx="2987299" cy="904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1379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ey 1:1 text:Content">
    <p:bg>
      <p:bgPr>
        <a:solidFill>
          <a:schemeClr val="bg1">
            <a:lumMod val="85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4572000" y="0"/>
            <a:ext cx="457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lt"/>
              <a:cs typeface="Arial" panose="020B0604020202020204" pitchFamily="34" charset="0"/>
            </a:endParaRPr>
          </a:p>
        </p:txBody>
      </p:sp>
      <p:sp>
        <p:nvSpPr>
          <p:cNvPr id="18" name="Content Placeholder 2"/>
          <p:cNvSpPr>
            <a:spLocks noGrp="1"/>
          </p:cNvSpPr>
          <p:nvPr>
            <p:ph idx="13" hasCustomPrompt="1"/>
          </p:nvPr>
        </p:nvSpPr>
        <p:spPr>
          <a:xfrm>
            <a:off x="4860032" y="1238400"/>
            <a:ext cx="3960440" cy="4992555"/>
          </a:xfrm>
        </p:spPr>
        <p:txBody>
          <a:bodyPr>
            <a:noAutofit/>
          </a:bodyPr>
          <a:lstStyle>
            <a:lvl1pPr>
              <a:lnSpc>
                <a:spcPct val="100000"/>
              </a:lnSpc>
              <a:defRPr sz="2000">
                <a:solidFill>
                  <a:schemeClr val="tx1"/>
                </a:solidFill>
                <a:latin typeface="+mn-lt"/>
                <a:cs typeface="Arial" panose="020B0604020202020204" pitchFamily="34" charset="0"/>
              </a:defRPr>
            </a:lvl1pPr>
          </a:lstStyle>
          <a:p>
            <a:pPr lvl="0"/>
            <a:r>
              <a:rPr lang="en-US" dirty="0"/>
              <a:t>Click to add text</a:t>
            </a:r>
          </a:p>
          <a:p>
            <a:pPr lvl="0"/>
            <a:r>
              <a:rPr lang="en-US" dirty="0"/>
              <a:t>Click icon to add content</a:t>
            </a:r>
          </a:p>
        </p:txBody>
      </p:sp>
      <p:sp>
        <p:nvSpPr>
          <p:cNvPr id="22" name="Date Placeholder 2"/>
          <p:cNvSpPr>
            <a:spLocks noGrp="1"/>
          </p:cNvSpPr>
          <p:nvPr>
            <p:ph type="dt" sz="half" idx="10"/>
          </p:nvPr>
        </p:nvSpPr>
        <p:spPr>
          <a:xfrm rot="16200000">
            <a:off x="-232067" y="5777084"/>
            <a:ext cx="1104691" cy="248949"/>
          </a:xfrm>
        </p:spPr>
        <p:txBody>
          <a:bodyPr/>
          <a:lstStyle>
            <a:lvl1pPr>
              <a:defRPr b="0">
                <a:solidFill>
                  <a:schemeClr val="tx1">
                    <a:lumMod val="50000"/>
                    <a:lumOff val="50000"/>
                  </a:schemeClr>
                </a:solidFill>
                <a:latin typeface="+mn-lt"/>
                <a:cs typeface="Arial" panose="020B0604020202020204" pitchFamily="34" charset="0"/>
              </a:defRPr>
            </a:lvl1pPr>
          </a:lstStyle>
          <a:p>
            <a:fld id="{BCF4EECB-FF81-8745-8B7F-DD548822C679}" type="datetime6">
              <a:rPr lang="en-NZ" smtClean="0"/>
              <a:pPr/>
              <a:t>June 21</a:t>
            </a:fld>
            <a:endParaRPr lang="en-US" dirty="0"/>
          </a:p>
        </p:txBody>
      </p:sp>
      <p:sp>
        <p:nvSpPr>
          <p:cNvPr id="23" name="Footer Placeholder 3"/>
          <p:cNvSpPr>
            <a:spLocks noGrp="1"/>
          </p:cNvSpPr>
          <p:nvPr>
            <p:ph type="ftr" sz="quarter" idx="11"/>
          </p:nvPr>
        </p:nvSpPr>
        <p:spPr>
          <a:xfrm rot="16200000">
            <a:off x="-1557024" y="3272634"/>
            <a:ext cx="3754603" cy="273844"/>
          </a:xfrm>
        </p:spPr>
        <p:txBody>
          <a:bodyPr/>
          <a:lstStyle>
            <a:lvl1pPr>
              <a:defRPr b="0">
                <a:solidFill>
                  <a:schemeClr val="tx1">
                    <a:lumMod val="50000"/>
                    <a:lumOff val="50000"/>
                  </a:schemeClr>
                </a:solidFill>
                <a:latin typeface="+mn-lt"/>
                <a:cs typeface="Arial" panose="020B0604020202020204" pitchFamily="34" charset="0"/>
              </a:defRPr>
            </a:lvl1pPr>
          </a:lstStyle>
          <a:p>
            <a:r>
              <a:rPr lang="en-US"/>
              <a:t>TITLE GOES HERE</a:t>
            </a:r>
            <a:endParaRPr lang="en-US" dirty="0"/>
          </a:p>
        </p:txBody>
      </p:sp>
      <p:sp>
        <p:nvSpPr>
          <p:cNvPr id="24" name="Slide Number Placeholder 4"/>
          <p:cNvSpPr>
            <a:spLocks noGrp="1"/>
          </p:cNvSpPr>
          <p:nvPr>
            <p:ph type="sldNum" sz="quarter" idx="12"/>
          </p:nvPr>
        </p:nvSpPr>
        <p:spPr>
          <a:xfrm rot="16200000">
            <a:off x="-251222" y="761477"/>
            <a:ext cx="1143000" cy="273844"/>
          </a:xfrm>
        </p:spPr>
        <p:txBody>
          <a:bodyPr/>
          <a:lstStyle>
            <a:lvl1pPr>
              <a:defRPr b="0">
                <a:solidFill>
                  <a:schemeClr val="tx1">
                    <a:lumMod val="50000"/>
                    <a:lumOff val="50000"/>
                  </a:schemeClr>
                </a:solidFill>
                <a:latin typeface="+mn-lt"/>
                <a:cs typeface="Arial" panose="020B0604020202020204" pitchFamily="34" charset="0"/>
              </a:defRPr>
            </a:lvl1pPr>
          </a:lstStyle>
          <a:p>
            <a:r>
              <a:rPr lang="en-US"/>
              <a:t>PAGE </a:t>
            </a:r>
            <a:fld id="{6A6AB139-2661-3948-B7F5-9F6549F45E4C}" type="slidenum">
              <a:rPr lang="en-US" smtClean="0"/>
              <a:pPr/>
              <a:t>‹#›</a:t>
            </a:fld>
            <a:endParaRPr lang="en-US" dirty="0"/>
          </a:p>
        </p:txBody>
      </p:sp>
      <p:sp>
        <p:nvSpPr>
          <p:cNvPr id="26" name="Title 1"/>
          <p:cNvSpPr>
            <a:spLocks noGrp="1"/>
          </p:cNvSpPr>
          <p:nvPr>
            <p:ph type="title" hasCustomPrompt="1"/>
          </p:nvPr>
        </p:nvSpPr>
        <p:spPr>
          <a:xfrm>
            <a:off x="683568" y="476672"/>
            <a:ext cx="3672407" cy="559928"/>
          </a:xfrm>
        </p:spPr>
        <p:txBody>
          <a:bodyPr>
            <a:noAutofit/>
          </a:bodyPr>
          <a:lstStyle>
            <a:lvl1pPr>
              <a:lnSpc>
                <a:spcPct val="100000"/>
              </a:lnSpc>
              <a:defRPr sz="2400">
                <a:solidFill>
                  <a:schemeClr val="tx1"/>
                </a:solidFill>
                <a:latin typeface="+mn-lt"/>
                <a:cs typeface="Arial" panose="020B0604020202020204" pitchFamily="34" charset="0"/>
              </a:defRPr>
            </a:lvl1pPr>
          </a:lstStyle>
          <a:p>
            <a:r>
              <a:rPr lang="en-US" dirty="0"/>
              <a:t>Click to add title</a:t>
            </a:r>
          </a:p>
        </p:txBody>
      </p:sp>
      <p:pic>
        <p:nvPicPr>
          <p:cNvPr id="13" name="Picture 3" descr="C:\nic\branding\logo files\MW_LR_Landscape_big.pn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8429282" y="123478"/>
            <a:ext cx="607214" cy="519425"/>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4"/>
          <p:cNvSpPr>
            <a:spLocks noGrp="1"/>
          </p:cNvSpPr>
          <p:nvPr>
            <p:ph type="body" sz="quarter" idx="17" hasCustomPrompt="1"/>
          </p:nvPr>
        </p:nvSpPr>
        <p:spPr>
          <a:xfrm>
            <a:off x="684000" y="1238400"/>
            <a:ext cx="3599968" cy="5070920"/>
          </a:xfrm>
        </p:spPr>
        <p:txBody>
          <a:bodyPr>
            <a:noAutofit/>
          </a:bodyPr>
          <a:lstStyle>
            <a:lvl1pPr marL="180975" indent="-180975">
              <a:buFont typeface="Arial" panose="020B0604020202020204" pitchFamily="34" charset="0"/>
              <a:buChar char="•"/>
              <a:defRPr sz="2000">
                <a:solidFill>
                  <a:schemeClr val="tx1"/>
                </a:solidFill>
              </a:defRPr>
            </a:lvl1pPr>
            <a:lvl2pPr marL="742950" indent="-285750">
              <a:buFont typeface="Ebrima" panose="02000000000000000000" pitchFamily="2" charset="0"/>
              <a:buChar char="−"/>
              <a:defRPr sz="1800">
                <a:solidFill>
                  <a:schemeClr val="tx1"/>
                </a:solidFill>
              </a:defRPr>
            </a:lvl2pPr>
            <a:lvl3pPr>
              <a:defRPr sz="18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p>
        </p:txBody>
      </p:sp>
    </p:spTree>
    <p:extLst>
      <p:ext uri="{BB962C8B-B14F-4D97-AF65-F5344CB8AC3E}">
        <p14:creationId xmlns:p14="http://schemas.microsoft.com/office/powerpoint/2010/main" val="1195759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 image">
    <p:bg>
      <p:bgPr>
        <a:solidFill>
          <a:schemeClr val="tx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0" y="0"/>
            <a:ext cx="9144000" cy="6858000"/>
          </a:xfrm>
        </p:spPr>
        <p:txBody>
          <a:bodyPr/>
          <a:lstStyle>
            <a:lvl1pPr marL="0" indent="0" algn="ctr">
              <a:buNone/>
              <a:defRPr>
                <a:solidFill>
                  <a:schemeClr val="bg1"/>
                </a:solidFill>
                <a:latin typeface="+mj-lt"/>
              </a:defRPr>
            </a:lvl1pPr>
          </a:lstStyle>
          <a:p>
            <a:r>
              <a:rPr lang="en-US"/>
              <a:t>Click icon to add picture</a:t>
            </a:r>
            <a:endParaRPr lang="en-NZ" dirty="0"/>
          </a:p>
        </p:txBody>
      </p:sp>
      <p:sp>
        <p:nvSpPr>
          <p:cNvPr id="12" name="Date Placeholder 3"/>
          <p:cNvSpPr>
            <a:spLocks noGrp="1"/>
          </p:cNvSpPr>
          <p:nvPr>
            <p:ph type="dt" sz="half" idx="2"/>
          </p:nvPr>
        </p:nvSpPr>
        <p:spPr>
          <a:xfrm rot="16200000">
            <a:off x="-248547" y="5748401"/>
            <a:ext cx="1137403" cy="273600"/>
          </a:xfrm>
          <a:prstGeom prst="rect">
            <a:avLst/>
          </a:prstGeom>
        </p:spPr>
        <p:txBody>
          <a:bodyPr vert="horz" lIns="91440" tIns="45720" rIns="91440" bIns="45720" rtlCol="0" anchor="ctr"/>
          <a:lstStyle>
            <a:lvl1pPr algn="l">
              <a:defRPr sz="600" b="0" spc="100" baseline="0">
                <a:solidFill>
                  <a:schemeClr val="bg1"/>
                </a:solidFill>
                <a:latin typeface="+mj-lt"/>
                <a:cs typeface="Arial" panose="020B0604020202020204" pitchFamily="34" charset="0"/>
              </a:defRPr>
            </a:lvl1pPr>
          </a:lstStyle>
          <a:p>
            <a:fld id="{BCF4EECB-FF81-8745-8B7F-DD548822C679}" type="datetime6">
              <a:rPr lang="en-NZ" smtClean="0"/>
              <a:pPr/>
              <a:t>June 21</a:t>
            </a:fld>
            <a:endParaRPr lang="en-US" dirty="0"/>
          </a:p>
        </p:txBody>
      </p:sp>
      <p:sp>
        <p:nvSpPr>
          <p:cNvPr id="13" name="Footer Placeholder 4"/>
          <p:cNvSpPr>
            <a:spLocks noGrp="1"/>
          </p:cNvSpPr>
          <p:nvPr>
            <p:ph type="ftr" sz="quarter" idx="3"/>
          </p:nvPr>
        </p:nvSpPr>
        <p:spPr>
          <a:xfrm rot="16200000">
            <a:off x="-1557024" y="3256277"/>
            <a:ext cx="3754603" cy="273844"/>
          </a:xfrm>
          <a:prstGeom prst="rect">
            <a:avLst/>
          </a:prstGeom>
        </p:spPr>
        <p:txBody>
          <a:bodyPr vert="horz" lIns="91440" tIns="45720" rIns="91440" bIns="45720" rtlCol="0" anchor="ctr"/>
          <a:lstStyle>
            <a:lvl1pPr algn="ctr">
              <a:defRPr sz="600" b="0" spc="100" baseline="0">
                <a:solidFill>
                  <a:schemeClr val="bg1"/>
                </a:solidFill>
                <a:latin typeface="+mj-lt"/>
                <a:cs typeface="Arial" panose="020B0604020202020204" pitchFamily="34" charset="0"/>
              </a:defRPr>
            </a:lvl1pPr>
          </a:lstStyle>
          <a:p>
            <a:r>
              <a:rPr lang="en-US"/>
              <a:t>MANAAKI WHENUA – LANDCARE RESEARCH</a:t>
            </a:r>
            <a:endParaRPr lang="en-US" dirty="0"/>
          </a:p>
        </p:txBody>
      </p:sp>
      <p:sp>
        <p:nvSpPr>
          <p:cNvPr id="14" name="Slide Number Placeholder 5"/>
          <p:cNvSpPr>
            <a:spLocks noGrp="1"/>
          </p:cNvSpPr>
          <p:nvPr>
            <p:ph type="sldNum" sz="quarter" idx="4"/>
          </p:nvPr>
        </p:nvSpPr>
        <p:spPr>
          <a:xfrm rot="16200000">
            <a:off x="-251223" y="761477"/>
            <a:ext cx="1143000" cy="273844"/>
          </a:xfrm>
          <a:prstGeom prst="rect">
            <a:avLst/>
          </a:prstGeom>
        </p:spPr>
        <p:txBody>
          <a:bodyPr vert="horz" lIns="91440" tIns="45720" rIns="91440" bIns="45720" rtlCol="0" anchor="ctr"/>
          <a:lstStyle>
            <a:lvl1pPr algn="r">
              <a:defRPr sz="600" b="0" i="0" spc="100" baseline="0">
                <a:solidFill>
                  <a:schemeClr val="bg1"/>
                </a:solidFill>
                <a:latin typeface="+mj-lt"/>
                <a:cs typeface="Arial" panose="020B0604020202020204" pitchFamily="34" charset="0"/>
              </a:defRPr>
            </a:lvl1pPr>
          </a:lstStyle>
          <a:p>
            <a:r>
              <a:rPr lang="en-US"/>
              <a:t>PAGE </a:t>
            </a:r>
            <a:fld id="{6A6AB139-2661-3948-B7F5-9F6549F45E4C}" type="slidenum">
              <a:rPr lang="en-US" smtClean="0"/>
              <a:pPr/>
              <a:t>‹#›</a:t>
            </a:fld>
            <a:endParaRPr lang="en-US" dirty="0"/>
          </a:p>
        </p:txBody>
      </p:sp>
      <p:pic>
        <p:nvPicPr>
          <p:cNvPr id="7" name="Picture 5" descr="C:\nic\branding\logo files\MW_LR_landscape_white.pn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8316416" y="123478"/>
            <a:ext cx="687689" cy="519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09213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edia">
    <p:bg>
      <p:bgPr>
        <a:solidFill>
          <a:schemeClr val="tx1"/>
        </a:solidFill>
        <a:effectLst/>
      </p:bgPr>
    </p:bg>
    <p:spTree>
      <p:nvGrpSpPr>
        <p:cNvPr id="1" name=""/>
        <p:cNvGrpSpPr/>
        <p:nvPr/>
      </p:nvGrpSpPr>
      <p:grpSpPr>
        <a:xfrm>
          <a:off x="0" y="0"/>
          <a:ext cx="0" cy="0"/>
          <a:chOff x="0" y="0"/>
          <a:chExt cx="0" cy="0"/>
        </a:xfrm>
      </p:grpSpPr>
      <p:sp>
        <p:nvSpPr>
          <p:cNvPr id="6" name="Media Placeholder 5"/>
          <p:cNvSpPr>
            <a:spLocks noGrp="1"/>
          </p:cNvSpPr>
          <p:nvPr>
            <p:ph type="media" sz="quarter" idx="10"/>
          </p:nvPr>
        </p:nvSpPr>
        <p:spPr>
          <a:xfrm>
            <a:off x="0" y="0"/>
            <a:ext cx="9144000" cy="6858000"/>
          </a:xfrm>
        </p:spPr>
        <p:txBody>
          <a:bodyPr/>
          <a:lstStyle>
            <a:lvl1pPr marL="0" indent="0" algn="ctr">
              <a:buNone/>
              <a:defRPr>
                <a:solidFill>
                  <a:schemeClr val="bg1"/>
                </a:solidFill>
              </a:defRPr>
            </a:lvl1pPr>
          </a:lstStyle>
          <a:p>
            <a:r>
              <a:rPr lang="en-US"/>
              <a:t>Click icon to add media</a:t>
            </a:r>
            <a:endParaRPr lang="en-NZ" dirty="0"/>
          </a:p>
        </p:txBody>
      </p:sp>
      <p:sp>
        <p:nvSpPr>
          <p:cNvPr id="12" name="Date Placeholder 3"/>
          <p:cNvSpPr>
            <a:spLocks noGrp="1"/>
          </p:cNvSpPr>
          <p:nvPr>
            <p:ph type="dt" sz="half" idx="2"/>
          </p:nvPr>
        </p:nvSpPr>
        <p:spPr>
          <a:xfrm rot="16200000">
            <a:off x="-248547" y="5748401"/>
            <a:ext cx="1137403" cy="273600"/>
          </a:xfrm>
          <a:prstGeom prst="rect">
            <a:avLst/>
          </a:prstGeom>
        </p:spPr>
        <p:txBody>
          <a:bodyPr vert="horz" lIns="91440" tIns="45720" rIns="91440" bIns="45720" rtlCol="0" anchor="ctr"/>
          <a:lstStyle>
            <a:lvl1pPr algn="l">
              <a:defRPr sz="600" b="0" spc="100" baseline="0">
                <a:solidFill>
                  <a:schemeClr val="bg1"/>
                </a:solidFill>
                <a:latin typeface="+mj-lt"/>
                <a:cs typeface="Arial" panose="020B0604020202020204" pitchFamily="34" charset="0"/>
              </a:defRPr>
            </a:lvl1pPr>
          </a:lstStyle>
          <a:p>
            <a:fld id="{BCF4EECB-FF81-8745-8B7F-DD548822C679}" type="datetime6">
              <a:rPr lang="en-NZ" smtClean="0"/>
              <a:pPr/>
              <a:t>June 21</a:t>
            </a:fld>
            <a:endParaRPr lang="en-US" dirty="0"/>
          </a:p>
        </p:txBody>
      </p:sp>
      <p:sp>
        <p:nvSpPr>
          <p:cNvPr id="13" name="Footer Placeholder 4"/>
          <p:cNvSpPr>
            <a:spLocks noGrp="1"/>
          </p:cNvSpPr>
          <p:nvPr>
            <p:ph type="ftr" sz="quarter" idx="3"/>
          </p:nvPr>
        </p:nvSpPr>
        <p:spPr>
          <a:xfrm rot="16200000">
            <a:off x="-1557024" y="3256277"/>
            <a:ext cx="3754603" cy="273844"/>
          </a:xfrm>
          <a:prstGeom prst="rect">
            <a:avLst/>
          </a:prstGeom>
        </p:spPr>
        <p:txBody>
          <a:bodyPr vert="horz" lIns="91440" tIns="45720" rIns="91440" bIns="45720" rtlCol="0" anchor="ctr"/>
          <a:lstStyle>
            <a:lvl1pPr algn="ctr">
              <a:defRPr sz="600" b="0" spc="100" baseline="0">
                <a:solidFill>
                  <a:schemeClr val="bg1"/>
                </a:solidFill>
                <a:latin typeface="+mj-lt"/>
                <a:cs typeface="Arial" panose="020B0604020202020204" pitchFamily="34" charset="0"/>
              </a:defRPr>
            </a:lvl1pPr>
          </a:lstStyle>
          <a:p>
            <a:r>
              <a:rPr lang="en-US"/>
              <a:t>MANAAKI WHENUA – LANDCARE RESEARCH</a:t>
            </a:r>
            <a:endParaRPr lang="en-US" dirty="0"/>
          </a:p>
        </p:txBody>
      </p:sp>
      <p:sp>
        <p:nvSpPr>
          <p:cNvPr id="14" name="Slide Number Placeholder 5"/>
          <p:cNvSpPr>
            <a:spLocks noGrp="1"/>
          </p:cNvSpPr>
          <p:nvPr>
            <p:ph type="sldNum" sz="quarter" idx="4"/>
          </p:nvPr>
        </p:nvSpPr>
        <p:spPr>
          <a:xfrm rot="16200000">
            <a:off x="-251223" y="761477"/>
            <a:ext cx="1143000" cy="273844"/>
          </a:xfrm>
          <a:prstGeom prst="rect">
            <a:avLst/>
          </a:prstGeom>
        </p:spPr>
        <p:txBody>
          <a:bodyPr vert="horz" lIns="91440" tIns="45720" rIns="91440" bIns="45720" rtlCol="0" anchor="ctr"/>
          <a:lstStyle>
            <a:lvl1pPr algn="r">
              <a:defRPr sz="600" b="0" i="0" spc="100" baseline="0">
                <a:solidFill>
                  <a:schemeClr val="bg1"/>
                </a:solidFill>
                <a:latin typeface="+mj-lt"/>
                <a:cs typeface="Arial" panose="020B0604020202020204" pitchFamily="34" charset="0"/>
              </a:defRPr>
            </a:lvl1pPr>
          </a:lstStyle>
          <a:p>
            <a:r>
              <a:rPr lang="en-US"/>
              <a:t>PAGE </a:t>
            </a:r>
            <a:fld id="{6A6AB139-2661-3948-B7F5-9F6549F45E4C}" type="slidenum">
              <a:rPr lang="en-US" smtClean="0"/>
              <a:pPr/>
              <a:t>‹#›</a:t>
            </a:fld>
            <a:endParaRPr lang="en-US" dirty="0"/>
          </a:p>
        </p:txBody>
      </p:sp>
      <p:pic>
        <p:nvPicPr>
          <p:cNvPr id="7" name="Picture 5" descr="C:\nic\branding\logo files\MW_LR_landscape_white.pn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8316416" y="123478"/>
            <a:ext cx="687689" cy="519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43821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 image + Heading">
    <p:bg>
      <p:bgPr>
        <a:solidFill>
          <a:schemeClr val="tx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0" y="0"/>
            <a:ext cx="9144000" cy="6858000"/>
          </a:xfrm>
        </p:spPr>
        <p:txBody>
          <a:bodyPr/>
          <a:lstStyle>
            <a:lvl1pPr marL="0" indent="0" algn="ctr">
              <a:buNone/>
              <a:defRPr>
                <a:solidFill>
                  <a:schemeClr val="bg1"/>
                </a:solidFill>
                <a:latin typeface="+mj-lt"/>
              </a:defRPr>
            </a:lvl1pPr>
          </a:lstStyle>
          <a:p>
            <a:r>
              <a:rPr lang="en-US"/>
              <a:t>Click icon to add picture</a:t>
            </a:r>
            <a:endParaRPr lang="en-NZ" dirty="0"/>
          </a:p>
        </p:txBody>
      </p:sp>
      <p:sp>
        <p:nvSpPr>
          <p:cNvPr id="12" name="Date Placeholder 3"/>
          <p:cNvSpPr>
            <a:spLocks noGrp="1"/>
          </p:cNvSpPr>
          <p:nvPr>
            <p:ph type="dt" sz="half" idx="2"/>
          </p:nvPr>
        </p:nvSpPr>
        <p:spPr>
          <a:xfrm rot="16200000">
            <a:off x="-248547" y="5748401"/>
            <a:ext cx="1137403" cy="273600"/>
          </a:xfrm>
          <a:prstGeom prst="rect">
            <a:avLst/>
          </a:prstGeom>
        </p:spPr>
        <p:txBody>
          <a:bodyPr vert="horz" lIns="91440" tIns="45720" rIns="91440" bIns="45720" rtlCol="0" anchor="ctr"/>
          <a:lstStyle>
            <a:lvl1pPr algn="l">
              <a:defRPr sz="600" b="0" spc="100" baseline="0">
                <a:solidFill>
                  <a:schemeClr val="bg1"/>
                </a:solidFill>
                <a:latin typeface="+mj-lt"/>
                <a:cs typeface="Arial" panose="020B0604020202020204" pitchFamily="34" charset="0"/>
              </a:defRPr>
            </a:lvl1pPr>
          </a:lstStyle>
          <a:p>
            <a:fld id="{BCF4EECB-FF81-8745-8B7F-DD548822C679}" type="datetime6">
              <a:rPr lang="en-NZ" smtClean="0"/>
              <a:pPr/>
              <a:t>June 21</a:t>
            </a:fld>
            <a:endParaRPr lang="en-US" dirty="0"/>
          </a:p>
        </p:txBody>
      </p:sp>
      <p:sp>
        <p:nvSpPr>
          <p:cNvPr id="13" name="Footer Placeholder 4"/>
          <p:cNvSpPr>
            <a:spLocks noGrp="1"/>
          </p:cNvSpPr>
          <p:nvPr>
            <p:ph type="ftr" sz="quarter" idx="3"/>
          </p:nvPr>
        </p:nvSpPr>
        <p:spPr>
          <a:xfrm rot="16200000">
            <a:off x="-1557024" y="3256277"/>
            <a:ext cx="3754603" cy="273844"/>
          </a:xfrm>
          <a:prstGeom prst="rect">
            <a:avLst/>
          </a:prstGeom>
        </p:spPr>
        <p:txBody>
          <a:bodyPr vert="horz" lIns="91440" tIns="45720" rIns="91440" bIns="45720" rtlCol="0" anchor="ctr"/>
          <a:lstStyle>
            <a:lvl1pPr algn="ctr">
              <a:defRPr sz="600" b="0" spc="100" baseline="0">
                <a:solidFill>
                  <a:schemeClr val="bg1"/>
                </a:solidFill>
                <a:latin typeface="+mj-lt"/>
                <a:cs typeface="Arial" panose="020B0604020202020204" pitchFamily="34" charset="0"/>
              </a:defRPr>
            </a:lvl1pPr>
          </a:lstStyle>
          <a:p>
            <a:r>
              <a:rPr lang="en-US" dirty="0"/>
              <a:t>MANAAKI WHENUA – LANDCARE RESEARCH</a:t>
            </a:r>
          </a:p>
        </p:txBody>
      </p:sp>
      <p:sp>
        <p:nvSpPr>
          <p:cNvPr id="14" name="Slide Number Placeholder 5"/>
          <p:cNvSpPr>
            <a:spLocks noGrp="1"/>
          </p:cNvSpPr>
          <p:nvPr>
            <p:ph type="sldNum" sz="quarter" idx="4"/>
          </p:nvPr>
        </p:nvSpPr>
        <p:spPr>
          <a:xfrm rot="16200000">
            <a:off x="-251223" y="761477"/>
            <a:ext cx="1143000" cy="273844"/>
          </a:xfrm>
          <a:prstGeom prst="rect">
            <a:avLst/>
          </a:prstGeom>
        </p:spPr>
        <p:txBody>
          <a:bodyPr vert="horz" lIns="91440" tIns="45720" rIns="91440" bIns="45720" rtlCol="0" anchor="ctr"/>
          <a:lstStyle>
            <a:lvl1pPr algn="r">
              <a:defRPr sz="600" b="0" i="0" spc="100" baseline="0">
                <a:solidFill>
                  <a:schemeClr val="bg1"/>
                </a:solidFill>
                <a:latin typeface="+mj-lt"/>
                <a:cs typeface="Arial" panose="020B0604020202020204" pitchFamily="34" charset="0"/>
              </a:defRPr>
            </a:lvl1pPr>
          </a:lstStyle>
          <a:p>
            <a:r>
              <a:rPr lang="en-US"/>
              <a:t>PAGE </a:t>
            </a:r>
            <a:fld id="{6A6AB139-2661-3948-B7F5-9F6549F45E4C}" type="slidenum">
              <a:rPr lang="en-US" smtClean="0"/>
              <a:pPr/>
              <a:t>‹#›</a:t>
            </a:fld>
            <a:endParaRPr lang="en-US" dirty="0"/>
          </a:p>
        </p:txBody>
      </p:sp>
      <p:sp>
        <p:nvSpPr>
          <p:cNvPr id="15" name="Title 1"/>
          <p:cNvSpPr>
            <a:spLocks noGrp="1"/>
          </p:cNvSpPr>
          <p:nvPr>
            <p:ph type="title" hasCustomPrompt="1"/>
          </p:nvPr>
        </p:nvSpPr>
        <p:spPr>
          <a:xfrm>
            <a:off x="972000" y="5349214"/>
            <a:ext cx="5904656" cy="1056117"/>
          </a:xfrm>
        </p:spPr>
        <p:txBody>
          <a:bodyPr>
            <a:noAutofit/>
          </a:bodyPr>
          <a:lstStyle>
            <a:lvl1pPr>
              <a:lnSpc>
                <a:spcPts val="4780"/>
              </a:lnSpc>
              <a:defRPr sz="2400" b="0" baseline="0">
                <a:solidFill>
                  <a:srgbClr val="FFFFFF"/>
                </a:solidFill>
                <a:latin typeface="+mj-lt"/>
              </a:defRPr>
            </a:lvl1pPr>
          </a:lstStyle>
          <a:p>
            <a:r>
              <a:rPr lang="en-US" dirty="0"/>
              <a:t>Click to add text</a:t>
            </a:r>
          </a:p>
        </p:txBody>
      </p:sp>
      <p:pic>
        <p:nvPicPr>
          <p:cNvPr id="9" name="Picture 5" descr="C:\nic\branding\logo files\MW_LR_landscape_white.pn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8316416" y="123478"/>
            <a:ext cx="687689" cy="519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4178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_2+ orgs">
    <p:bg>
      <p:bgPr>
        <a:solidFill>
          <a:schemeClr val="tx1"/>
        </a:solidFill>
        <a:effectLst/>
      </p:bgPr>
    </p:bg>
    <p:spTree>
      <p:nvGrpSpPr>
        <p:cNvPr id="1" name=""/>
        <p:cNvGrpSpPr/>
        <p:nvPr/>
      </p:nvGrpSpPr>
      <p:grpSpPr>
        <a:xfrm>
          <a:off x="0" y="0"/>
          <a:ext cx="0" cy="0"/>
          <a:chOff x="0" y="0"/>
          <a:chExt cx="0" cy="0"/>
        </a:xfrm>
      </p:grpSpPr>
      <p:pic>
        <p:nvPicPr>
          <p:cNvPr id="15" name="Picture 2"/>
          <p:cNvPicPr>
            <a:picLocks noChangeArrowheads="1"/>
          </p:cNvPicPr>
          <p:nvPr userDrawn="1"/>
        </p:nvPicPr>
        <p:blipFill rotWithShape="1">
          <a:blip r:embed="rId2" cstate="screen">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rcRect l="1925" r="12246" b="40983"/>
          <a:stretch/>
        </p:blipFill>
        <p:spPr bwMode="auto">
          <a:xfrm>
            <a:off x="0" y="4534872"/>
            <a:ext cx="9161595" cy="2323128"/>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userDrawn="1"/>
        </p:nvSpPr>
        <p:spPr>
          <a:xfrm>
            <a:off x="6120000" y="0"/>
            <a:ext cx="302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7" name="Content Placeholder 6"/>
          <p:cNvSpPr>
            <a:spLocks noGrp="1"/>
          </p:cNvSpPr>
          <p:nvPr>
            <p:ph sz="quarter" idx="13" hasCustomPrompt="1"/>
          </p:nvPr>
        </p:nvSpPr>
        <p:spPr>
          <a:xfrm>
            <a:off x="6444208" y="1604433"/>
            <a:ext cx="2448272" cy="3744384"/>
          </a:xfrm>
        </p:spPr>
        <p:txBody>
          <a:bodyPr>
            <a:noAutofit/>
          </a:bodyPr>
          <a:lstStyle>
            <a:lvl1pPr>
              <a:defRPr sz="2000"/>
            </a:lvl1pPr>
          </a:lstStyle>
          <a:p>
            <a:pPr lvl="0"/>
            <a:r>
              <a:rPr lang="en-NZ" dirty="0"/>
              <a:t>Add extra logos here</a:t>
            </a:r>
          </a:p>
        </p:txBody>
      </p:sp>
      <p:sp>
        <p:nvSpPr>
          <p:cNvPr id="16" name="Title 1"/>
          <p:cNvSpPr>
            <a:spLocks noGrp="1"/>
          </p:cNvSpPr>
          <p:nvPr>
            <p:ph type="title" hasCustomPrompt="1"/>
          </p:nvPr>
        </p:nvSpPr>
        <p:spPr>
          <a:xfrm>
            <a:off x="971600" y="2400000"/>
            <a:ext cx="4824536" cy="1043691"/>
          </a:xfrm>
        </p:spPr>
        <p:txBody>
          <a:bodyPr>
            <a:noAutofit/>
          </a:bodyPr>
          <a:lstStyle>
            <a:lvl1pPr>
              <a:lnSpc>
                <a:spcPts val="4780"/>
              </a:lnSpc>
              <a:defRPr sz="4000" baseline="0">
                <a:solidFill>
                  <a:srgbClr val="FFFFFF"/>
                </a:solidFill>
                <a:latin typeface="+mn-lt"/>
              </a:defRPr>
            </a:lvl1pPr>
          </a:lstStyle>
          <a:p>
            <a:r>
              <a:rPr lang="en-US" dirty="0"/>
              <a:t>Click to add title</a:t>
            </a:r>
          </a:p>
        </p:txBody>
      </p:sp>
      <p:sp>
        <p:nvSpPr>
          <p:cNvPr id="19" name="Date Placeholder 2"/>
          <p:cNvSpPr>
            <a:spLocks noGrp="1"/>
          </p:cNvSpPr>
          <p:nvPr>
            <p:ph type="dt" sz="half" idx="10"/>
          </p:nvPr>
        </p:nvSpPr>
        <p:spPr>
          <a:xfrm rot="16200000">
            <a:off x="-232067" y="5777084"/>
            <a:ext cx="1104691" cy="248949"/>
          </a:xfrm>
        </p:spPr>
        <p:txBody>
          <a:bodyPr/>
          <a:lstStyle>
            <a:lvl1pPr>
              <a:defRPr b="0">
                <a:solidFill>
                  <a:schemeClr val="bg1">
                    <a:lumMod val="50000"/>
                  </a:schemeClr>
                </a:solidFill>
                <a:latin typeface="+mn-lt"/>
                <a:cs typeface="Arial" panose="020B0604020202020204" pitchFamily="34" charset="0"/>
              </a:defRPr>
            </a:lvl1pPr>
          </a:lstStyle>
          <a:p>
            <a:fld id="{BCF4EECB-FF81-8745-8B7F-DD548822C679}" type="datetime6">
              <a:rPr lang="en-NZ" smtClean="0"/>
              <a:pPr/>
              <a:t>June 21</a:t>
            </a:fld>
            <a:endParaRPr lang="en-US" dirty="0"/>
          </a:p>
        </p:txBody>
      </p:sp>
      <p:sp>
        <p:nvSpPr>
          <p:cNvPr id="20" name="Footer Placeholder 3"/>
          <p:cNvSpPr>
            <a:spLocks noGrp="1"/>
          </p:cNvSpPr>
          <p:nvPr>
            <p:ph type="ftr" sz="quarter" idx="14"/>
          </p:nvPr>
        </p:nvSpPr>
        <p:spPr>
          <a:xfrm rot="16200000">
            <a:off x="-1557024" y="3272634"/>
            <a:ext cx="3754603" cy="273844"/>
          </a:xfrm>
        </p:spPr>
        <p:txBody>
          <a:bodyPr/>
          <a:lstStyle>
            <a:lvl1pPr>
              <a:defRPr b="0">
                <a:solidFill>
                  <a:schemeClr val="bg1">
                    <a:lumMod val="50000"/>
                  </a:schemeClr>
                </a:solidFill>
                <a:latin typeface="+mn-lt"/>
                <a:cs typeface="Arial" panose="020B0604020202020204" pitchFamily="34" charset="0"/>
              </a:defRPr>
            </a:lvl1pPr>
          </a:lstStyle>
          <a:p>
            <a:r>
              <a:rPr lang="en-US"/>
              <a:t>TITLE GOES HERE</a:t>
            </a:r>
            <a:endParaRPr lang="en-US" dirty="0"/>
          </a:p>
        </p:txBody>
      </p:sp>
      <p:sp>
        <p:nvSpPr>
          <p:cNvPr id="21" name="Slide Number Placeholder 4"/>
          <p:cNvSpPr>
            <a:spLocks noGrp="1"/>
          </p:cNvSpPr>
          <p:nvPr>
            <p:ph type="sldNum" sz="quarter" idx="15"/>
          </p:nvPr>
        </p:nvSpPr>
        <p:spPr>
          <a:xfrm rot="16200000">
            <a:off x="-251222" y="761477"/>
            <a:ext cx="1143000" cy="273844"/>
          </a:xfrm>
        </p:spPr>
        <p:txBody>
          <a:bodyPr/>
          <a:lstStyle>
            <a:lvl1pPr>
              <a:defRPr b="0">
                <a:solidFill>
                  <a:schemeClr val="bg1">
                    <a:lumMod val="50000"/>
                  </a:schemeClr>
                </a:solidFill>
                <a:latin typeface="+mn-lt"/>
                <a:cs typeface="Arial" panose="020B0604020202020204" pitchFamily="34" charset="0"/>
              </a:defRPr>
            </a:lvl1pPr>
          </a:lstStyle>
          <a:p>
            <a:r>
              <a:rPr lang="en-US"/>
              <a:t>PAGE </a:t>
            </a:r>
            <a:fld id="{6A6AB139-2661-3948-B7F5-9F6549F45E4C}" type="slidenum">
              <a:rPr lang="en-US" smtClean="0"/>
              <a:pPr/>
              <a:t>‹#›</a:t>
            </a:fld>
            <a:endParaRPr lang="en-US" dirty="0"/>
          </a:p>
        </p:txBody>
      </p:sp>
      <p:sp>
        <p:nvSpPr>
          <p:cNvPr id="5" name="Text Placeholder 4"/>
          <p:cNvSpPr>
            <a:spLocks noGrp="1"/>
          </p:cNvSpPr>
          <p:nvPr>
            <p:ph type="body" sz="quarter" idx="16" hasCustomPrompt="1"/>
          </p:nvPr>
        </p:nvSpPr>
        <p:spPr>
          <a:xfrm>
            <a:off x="6443663" y="5829300"/>
            <a:ext cx="2449512" cy="670984"/>
          </a:xfrm>
        </p:spPr>
        <p:txBody>
          <a:bodyPr>
            <a:normAutofit/>
          </a:bodyPr>
          <a:lstStyle>
            <a:lvl1pPr>
              <a:defRPr sz="1200"/>
            </a:lvl1pPr>
          </a:lstStyle>
          <a:p>
            <a:pPr lvl="0"/>
            <a:r>
              <a:rPr lang="en-US" dirty="0"/>
              <a:t>Add affiliation names here</a:t>
            </a:r>
            <a:endParaRPr lang="en-NZ" dirty="0"/>
          </a:p>
        </p:txBody>
      </p:sp>
      <p:sp>
        <p:nvSpPr>
          <p:cNvPr id="13" name="Text Placeholder 2"/>
          <p:cNvSpPr>
            <a:spLocks noGrp="1"/>
          </p:cNvSpPr>
          <p:nvPr>
            <p:ph type="body" sz="quarter" idx="11" hasCustomPrompt="1"/>
          </p:nvPr>
        </p:nvSpPr>
        <p:spPr>
          <a:xfrm>
            <a:off x="971600" y="3792000"/>
            <a:ext cx="4824536" cy="1077160"/>
          </a:xfrm>
        </p:spPr>
        <p:txBody>
          <a:bodyPr>
            <a:noAutofit/>
          </a:bodyPr>
          <a:lstStyle>
            <a:lvl1pPr marL="0" indent="0">
              <a:buNone/>
              <a:defRPr sz="2400">
                <a:solidFill>
                  <a:schemeClr val="bg1"/>
                </a:solidFill>
              </a:defRPr>
            </a:lvl1pPr>
          </a:lstStyle>
          <a:p>
            <a:pPr lvl="0"/>
            <a:r>
              <a:rPr lang="en-US" dirty="0"/>
              <a:t>Click to add author</a:t>
            </a:r>
            <a:endParaRPr lang="en-NZ" dirty="0"/>
          </a:p>
        </p:txBody>
      </p:sp>
      <p:pic>
        <p:nvPicPr>
          <p:cNvPr id="14" name="Picture 3" descr="C:\nic\branding\logo files\MW_LR_Landscape_big.png"/>
          <p:cNvPicPr>
            <a:picLocks noChangeAspect="1" noChangeArrowheads="1"/>
          </p:cNvPicPr>
          <p:nvPr userDrawn="1"/>
        </p:nvPicPr>
        <p:blipFill rotWithShape="1">
          <a:blip r:embed="rId4" cstate="screen">
            <a:extLst>
              <a:ext uri="{28A0092B-C50C-407E-A947-70E740481C1C}">
                <a14:useLocalDpi xmlns:a14="http://schemas.microsoft.com/office/drawing/2010/main"/>
              </a:ext>
            </a:extLst>
          </a:blip>
          <a:srcRect/>
          <a:stretch/>
        </p:blipFill>
        <p:spPr bwMode="auto">
          <a:xfrm>
            <a:off x="6300192" y="339501"/>
            <a:ext cx="2623336" cy="760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1640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title slide">
    <p:bg>
      <p:bgPr>
        <a:solidFill>
          <a:schemeClr val="tx1"/>
        </a:solidFill>
        <a:effectLst/>
      </p:bgPr>
    </p:bg>
    <p:spTree>
      <p:nvGrpSpPr>
        <p:cNvPr id="1" name=""/>
        <p:cNvGrpSpPr/>
        <p:nvPr/>
      </p:nvGrpSpPr>
      <p:grpSpPr>
        <a:xfrm>
          <a:off x="0" y="0"/>
          <a:ext cx="0" cy="0"/>
          <a:chOff x="0" y="0"/>
          <a:chExt cx="0" cy="0"/>
        </a:xfrm>
      </p:grpSpPr>
      <p:pic>
        <p:nvPicPr>
          <p:cNvPr id="11" name="Picture 2"/>
          <p:cNvPicPr>
            <a:picLocks noChangeArrowheads="1"/>
          </p:cNvPicPr>
          <p:nvPr userDrawn="1"/>
        </p:nvPicPr>
        <p:blipFill rotWithShape="1">
          <a:blip r:embed="rId2" cstate="screen">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rcRect l="1198" t="-16436" r="12973" b="54894"/>
          <a:stretch/>
        </p:blipFill>
        <p:spPr bwMode="auto">
          <a:xfrm>
            <a:off x="0" y="4437112"/>
            <a:ext cx="9161595" cy="242252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C:\nic\branding\logo files\MW_LR_Landscape_big.pn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623888" y="452670"/>
            <a:ext cx="2016224" cy="780031"/>
          </a:xfrm>
          <a:prstGeom prst="rect">
            <a:avLst/>
          </a:prstGeom>
          <a:noFill/>
          <a:extLst>
            <a:ext uri="{909E8E84-426E-40DD-AFC4-6F175D3DCCD1}">
              <a14:hiddenFill xmlns:a14="http://schemas.microsoft.com/office/drawing/2010/main">
                <a:solidFill>
                  <a:srgbClr val="FFFFFF"/>
                </a:solidFill>
              </a14:hiddenFill>
            </a:ext>
          </a:extLst>
        </p:spPr>
      </p:pic>
      <p:sp>
        <p:nvSpPr>
          <p:cNvPr id="16" name="Date Placeholder 3"/>
          <p:cNvSpPr>
            <a:spLocks noGrp="1"/>
          </p:cNvSpPr>
          <p:nvPr>
            <p:ph type="dt" sz="half" idx="2"/>
          </p:nvPr>
        </p:nvSpPr>
        <p:spPr>
          <a:xfrm rot="16200000">
            <a:off x="-248547" y="5748401"/>
            <a:ext cx="1137403" cy="273600"/>
          </a:xfrm>
          <a:prstGeom prst="rect">
            <a:avLst/>
          </a:prstGeom>
        </p:spPr>
        <p:txBody>
          <a:bodyPr vert="horz" lIns="91440" tIns="45720" rIns="91440" bIns="45720" rtlCol="0" anchor="ctr"/>
          <a:lstStyle>
            <a:lvl1pPr algn="l">
              <a:defRPr sz="600" b="0" spc="100" baseline="0">
                <a:solidFill>
                  <a:schemeClr val="bg1"/>
                </a:solidFill>
                <a:latin typeface="Arial" panose="020B0604020202020204" pitchFamily="34" charset="0"/>
                <a:cs typeface="Arial" panose="020B0604020202020204" pitchFamily="34" charset="0"/>
              </a:defRPr>
            </a:lvl1pPr>
          </a:lstStyle>
          <a:p>
            <a:fld id="{BCF4EECB-FF81-8745-8B7F-DD548822C679}" type="datetime6">
              <a:rPr lang="en-NZ" smtClean="0"/>
              <a:pPr/>
              <a:t>June 21</a:t>
            </a:fld>
            <a:endParaRPr lang="en-US" dirty="0"/>
          </a:p>
        </p:txBody>
      </p:sp>
      <p:sp>
        <p:nvSpPr>
          <p:cNvPr id="17" name="Footer Placeholder 4"/>
          <p:cNvSpPr>
            <a:spLocks noGrp="1"/>
          </p:cNvSpPr>
          <p:nvPr>
            <p:ph type="ftr" sz="quarter" idx="3"/>
          </p:nvPr>
        </p:nvSpPr>
        <p:spPr>
          <a:xfrm rot="16200000">
            <a:off x="-1557024" y="3256277"/>
            <a:ext cx="3754603" cy="273844"/>
          </a:xfrm>
          <a:prstGeom prst="rect">
            <a:avLst/>
          </a:prstGeom>
        </p:spPr>
        <p:txBody>
          <a:bodyPr vert="horz" lIns="91440" tIns="45720" rIns="91440" bIns="45720" rtlCol="0" anchor="ctr"/>
          <a:lstStyle>
            <a:lvl1pPr algn="ctr">
              <a:defRPr sz="600" b="0" spc="100" baseline="0">
                <a:solidFill>
                  <a:schemeClr val="bg1"/>
                </a:solidFill>
                <a:latin typeface="Arial" panose="020B0604020202020204" pitchFamily="34" charset="0"/>
                <a:cs typeface="Arial" panose="020B0604020202020204" pitchFamily="34" charset="0"/>
              </a:defRPr>
            </a:lvl1pPr>
          </a:lstStyle>
          <a:p>
            <a:r>
              <a:rPr lang="en-US"/>
              <a:t>MANAAKI WHENUA – LANDCARE RESEARCH</a:t>
            </a:r>
            <a:endParaRPr lang="en-US" dirty="0"/>
          </a:p>
        </p:txBody>
      </p:sp>
      <p:sp>
        <p:nvSpPr>
          <p:cNvPr id="18" name="Slide Number Placeholder 5"/>
          <p:cNvSpPr>
            <a:spLocks noGrp="1"/>
          </p:cNvSpPr>
          <p:nvPr>
            <p:ph type="sldNum" sz="quarter" idx="4"/>
          </p:nvPr>
        </p:nvSpPr>
        <p:spPr>
          <a:xfrm rot="16200000">
            <a:off x="-251223" y="761477"/>
            <a:ext cx="1143000" cy="273844"/>
          </a:xfrm>
          <a:prstGeom prst="rect">
            <a:avLst/>
          </a:prstGeom>
        </p:spPr>
        <p:txBody>
          <a:bodyPr vert="horz" lIns="91440" tIns="45720" rIns="91440" bIns="45720" rtlCol="0" anchor="ctr"/>
          <a:lstStyle>
            <a:lvl1pPr algn="r">
              <a:defRPr sz="600" b="0" i="0" spc="100" baseline="0">
                <a:solidFill>
                  <a:schemeClr val="bg1"/>
                </a:solidFill>
                <a:latin typeface="Arial" panose="020B0604020202020204" pitchFamily="34" charset="0"/>
                <a:cs typeface="Arial" panose="020B0604020202020204" pitchFamily="34" charset="0"/>
              </a:defRPr>
            </a:lvl1pPr>
          </a:lstStyle>
          <a:p>
            <a:r>
              <a:rPr lang="en-US"/>
              <a:t>PAGE </a:t>
            </a:r>
            <a:fld id="{6A6AB139-2661-3948-B7F5-9F6549F45E4C}" type="slidenum">
              <a:rPr lang="en-US" smtClean="0"/>
              <a:pPr/>
              <a:t>‹#›</a:t>
            </a:fld>
            <a:endParaRPr lang="en-US" dirty="0"/>
          </a:p>
        </p:txBody>
      </p:sp>
      <p:sp>
        <p:nvSpPr>
          <p:cNvPr id="12" name="Text Placeholder 2"/>
          <p:cNvSpPr>
            <a:spLocks noGrp="1"/>
          </p:cNvSpPr>
          <p:nvPr>
            <p:ph type="body" sz="quarter" idx="11" hasCustomPrompt="1"/>
          </p:nvPr>
        </p:nvSpPr>
        <p:spPr>
          <a:xfrm>
            <a:off x="971600" y="3792000"/>
            <a:ext cx="6336704" cy="1077160"/>
          </a:xfrm>
        </p:spPr>
        <p:txBody>
          <a:bodyPr>
            <a:noAutofit/>
          </a:bodyPr>
          <a:lstStyle>
            <a:lvl1pPr marL="0" indent="0">
              <a:buNone/>
              <a:defRPr sz="2400" b="1" baseline="0">
                <a:solidFill>
                  <a:schemeClr val="bg1"/>
                </a:solidFill>
              </a:defRPr>
            </a:lvl1pPr>
          </a:lstStyle>
          <a:p>
            <a:pPr lvl="0"/>
            <a:r>
              <a:rPr lang="en-US" dirty="0"/>
              <a:t>Click to add section title</a:t>
            </a:r>
            <a:endParaRPr lang="en-NZ" dirty="0"/>
          </a:p>
        </p:txBody>
      </p:sp>
      <p:pic>
        <p:nvPicPr>
          <p:cNvPr id="10" name="Picture 5" descr="C:\nic\branding\logo files\MW_LR_landscape_white.png"/>
          <p:cNvPicPr>
            <a:picLocks noChangeAspect="1" noChangeArrowheads="1"/>
          </p:cNvPicPr>
          <p:nvPr userDrawn="1"/>
        </p:nvPicPr>
        <p:blipFill rotWithShape="1">
          <a:blip r:embed="rId5" cstate="screen">
            <a:extLst>
              <a:ext uri="{28A0092B-C50C-407E-A947-70E740481C1C}">
                <a14:useLocalDpi xmlns:a14="http://schemas.microsoft.com/office/drawing/2010/main"/>
              </a:ext>
            </a:extLst>
          </a:blip>
          <a:srcRect/>
          <a:stretch/>
        </p:blipFill>
        <p:spPr bwMode="auto">
          <a:xfrm>
            <a:off x="8316416" y="123478"/>
            <a:ext cx="687689" cy="519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8831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6" name="Title 1"/>
          <p:cNvSpPr>
            <a:spLocks noGrp="1"/>
          </p:cNvSpPr>
          <p:nvPr>
            <p:ph type="title" hasCustomPrompt="1"/>
          </p:nvPr>
        </p:nvSpPr>
        <p:spPr>
          <a:xfrm>
            <a:off x="683568" y="476672"/>
            <a:ext cx="8133139" cy="508615"/>
          </a:xfrm>
        </p:spPr>
        <p:txBody>
          <a:bodyPr>
            <a:noAutofit/>
          </a:bodyPr>
          <a:lstStyle>
            <a:lvl1pPr>
              <a:lnSpc>
                <a:spcPct val="100000"/>
              </a:lnSpc>
              <a:defRPr sz="2400">
                <a:solidFill>
                  <a:schemeClr val="tx1"/>
                </a:solidFill>
                <a:latin typeface="+mn-lt"/>
                <a:cs typeface="Arial" panose="020B0604020202020204" pitchFamily="34" charset="0"/>
              </a:defRPr>
            </a:lvl1pPr>
          </a:lstStyle>
          <a:p>
            <a:r>
              <a:rPr lang="en-US" dirty="0"/>
              <a:t>Click to add title</a:t>
            </a:r>
          </a:p>
        </p:txBody>
      </p:sp>
      <p:sp>
        <p:nvSpPr>
          <p:cNvPr id="18" name="Date Placeholder 2"/>
          <p:cNvSpPr>
            <a:spLocks noGrp="1"/>
          </p:cNvSpPr>
          <p:nvPr>
            <p:ph type="dt" sz="half" idx="11"/>
          </p:nvPr>
        </p:nvSpPr>
        <p:spPr>
          <a:xfrm rot="16200000">
            <a:off x="-280072" y="5776515"/>
            <a:ext cx="1200701" cy="248949"/>
          </a:xfrm>
        </p:spPr>
        <p:txBody>
          <a:bodyPr/>
          <a:lstStyle>
            <a:lvl1pPr>
              <a:defRPr>
                <a:solidFill>
                  <a:schemeClr val="bg1">
                    <a:lumMod val="50000"/>
                  </a:schemeClr>
                </a:solidFill>
                <a:latin typeface="+mn-lt"/>
              </a:defRPr>
            </a:lvl1pPr>
          </a:lstStyle>
          <a:p>
            <a:fld id="{896F4938-89D3-EA49-9476-C12B68B35068}" type="datetime6">
              <a:rPr lang="en-NZ" smtClean="0"/>
              <a:pPr/>
              <a:t>June 21</a:t>
            </a:fld>
            <a:endParaRPr lang="en-US" dirty="0"/>
          </a:p>
        </p:txBody>
      </p:sp>
      <p:sp>
        <p:nvSpPr>
          <p:cNvPr id="19" name="Footer Placeholder 3"/>
          <p:cNvSpPr>
            <a:spLocks noGrp="1"/>
          </p:cNvSpPr>
          <p:nvPr>
            <p:ph type="ftr" sz="quarter" idx="12"/>
          </p:nvPr>
        </p:nvSpPr>
        <p:spPr>
          <a:xfrm rot="16200000">
            <a:off x="-1509018" y="3238410"/>
            <a:ext cx="3658592" cy="273844"/>
          </a:xfrm>
        </p:spPr>
        <p:txBody>
          <a:bodyPr/>
          <a:lstStyle>
            <a:lvl1pPr>
              <a:defRPr b="0">
                <a:solidFill>
                  <a:schemeClr val="bg1">
                    <a:lumMod val="50000"/>
                  </a:schemeClr>
                </a:solidFill>
                <a:latin typeface="+mn-lt"/>
              </a:defRPr>
            </a:lvl1pPr>
          </a:lstStyle>
          <a:p>
            <a:r>
              <a:rPr lang="en-US"/>
              <a:t>MANAAKI WHENUA – LANDCARE RESEARCH</a:t>
            </a:r>
            <a:endParaRPr lang="en-US" dirty="0"/>
          </a:p>
        </p:txBody>
      </p:sp>
      <p:sp>
        <p:nvSpPr>
          <p:cNvPr id="20" name="Slide Number Placeholder 4"/>
          <p:cNvSpPr>
            <a:spLocks noGrp="1"/>
          </p:cNvSpPr>
          <p:nvPr>
            <p:ph type="sldNum" sz="quarter" idx="13"/>
          </p:nvPr>
        </p:nvSpPr>
        <p:spPr>
          <a:xfrm rot="16200000">
            <a:off x="-251222" y="808913"/>
            <a:ext cx="1143000" cy="273844"/>
          </a:xfrm>
        </p:spPr>
        <p:txBody>
          <a:bodyPr/>
          <a:lstStyle>
            <a:lvl1pPr>
              <a:defRPr>
                <a:solidFill>
                  <a:schemeClr val="bg1">
                    <a:lumMod val="50000"/>
                  </a:schemeClr>
                </a:solidFill>
                <a:latin typeface="+mn-lt"/>
              </a:defRPr>
            </a:lvl1pPr>
          </a:lstStyle>
          <a:p>
            <a:r>
              <a:rPr lang="en-US"/>
              <a:t>PAGE </a:t>
            </a:r>
            <a:fld id="{6A6AB139-2661-3948-B7F5-9F6549F45E4C}" type="slidenum">
              <a:rPr lang="en-US" smtClean="0"/>
              <a:pPr/>
              <a:t>‹#›</a:t>
            </a:fld>
            <a:endParaRPr lang="en-US" dirty="0"/>
          </a:p>
        </p:txBody>
      </p:sp>
      <p:sp>
        <p:nvSpPr>
          <p:cNvPr id="3" name="Text Placeholder 2"/>
          <p:cNvSpPr>
            <a:spLocks noGrp="1"/>
          </p:cNvSpPr>
          <p:nvPr>
            <p:ph type="body" sz="quarter" idx="15" hasCustomPrompt="1"/>
          </p:nvPr>
        </p:nvSpPr>
        <p:spPr>
          <a:xfrm>
            <a:off x="684213" y="1238400"/>
            <a:ext cx="8135937" cy="5404165"/>
          </a:xfrm>
        </p:spPr>
        <p:txBody>
          <a:bodyPr/>
          <a:lstStyle>
            <a:lvl1pPr marL="171450" indent="-171450">
              <a:buFont typeface="Arial" panose="020B0604020202020204" pitchFamily="34" charset="0"/>
              <a:buChar char="•"/>
              <a:defRPr baseline="0"/>
            </a:lvl1pPr>
            <a:lvl2pPr marL="457200" indent="0">
              <a:buNone/>
              <a:defRPr/>
            </a:lvl2pPr>
            <a:lvl3pPr marL="914400" indent="0">
              <a:buNone/>
              <a:defRPr/>
            </a:lvl3pPr>
          </a:lstStyle>
          <a:p>
            <a:pPr lvl="0"/>
            <a:r>
              <a:rPr lang="en-US" dirty="0"/>
              <a:t>Click to add text</a:t>
            </a:r>
          </a:p>
          <a:p>
            <a:pPr lvl="1"/>
            <a:endParaRPr lang="en-US" dirty="0"/>
          </a:p>
          <a:p>
            <a:pPr lvl="0"/>
            <a:endParaRPr lang="en-US" dirty="0"/>
          </a:p>
          <a:p>
            <a:pPr lvl="1"/>
            <a:endParaRPr lang="en-US" dirty="0"/>
          </a:p>
        </p:txBody>
      </p:sp>
    </p:spTree>
    <p:extLst>
      <p:ext uri="{BB962C8B-B14F-4D97-AF65-F5344CB8AC3E}">
        <p14:creationId xmlns:p14="http://schemas.microsoft.com/office/powerpoint/2010/main" val="3383083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tx1"/>
        </a:solidFill>
        <a:effectLst/>
      </p:bgPr>
    </p:bg>
    <p:spTree>
      <p:nvGrpSpPr>
        <p:cNvPr id="1" name=""/>
        <p:cNvGrpSpPr/>
        <p:nvPr/>
      </p:nvGrpSpPr>
      <p:grpSpPr>
        <a:xfrm>
          <a:off x="0" y="0"/>
          <a:ext cx="0" cy="0"/>
          <a:chOff x="0" y="0"/>
          <a:chExt cx="0" cy="0"/>
        </a:xfrm>
      </p:grpSpPr>
      <p:pic>
        <p:nvPicPr>
          <p:cNvPr id="13" name="Picture 3" descr="C:\nic\branding\logo files\MW_LR_Landscape_big.pn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8533072" y="164637"/>
            <a:ext cx="504104" cy="576000"/>
          </a:xfrm>
          <a:prstGeom prst="rect">
            <a:avLst/>
          </a:prstGeom>
          <a:noFill/>
          <a:extLst>
            <a:ext uri="{909E8E84-426E-40DD-AFC4-6F175D3DCCD1}">
              <a14:hiddenFill xmlns:a14="http://schemas.microsoft.com/office/drawing/2010/main">
                <a:solidFill>
                  <a:srgbClr val="FFFFFF"/>
                </a:solidFill>
              </a14:hiddenFill>
            </a:ext>
          </a:extLst>
        </p:spPr>
      </p:pic>
      <p:sp>
        <p:nvSpPr>
          <p:cNvPr id="9" name="Date Placeholder 3"/>
          <p:cNvSpPr>
            <a:spLocks noGrp="1"/>
          </p:cNvSpPr>
          <p:nvPr>
            <p:ph type="dt" sz="half" idx="2"/>
          </p:nvPr>
        </p:nvSpPr>
        <p:spPr>
          <a:xfrm rot="16200000">
            <a:off x="-232067" y="5824522"/>
            <a:ext cx="1104691" cy="248949"/>
          </a:xfrm>
          <a:prstGeom prst="rect">
            <a:avLst/>
          </a:prstGeom>
        </p:spPr>
        <p:txBody>
          <a:bodyPr vert="horz" lIns="91440" tIns="45720" rIns="91440" bIns="45720" rtlCol="0" anchor="ctr"/>
          <a:lstStyle>
            <a:lvl1pPr algn="l">
              <a:defRPr sz="600" b="0" baseline="0">
                <a:solidFill>
                  <a:schemeClr val="bg1">
                    <a:lumMod val="50000"/>
                  </a:schemeClr>
                </a:solidFill>
                <a:latin typeface="+mn-lt"/>
              </a:defRPr>
            </a:lvl1pPr>
          </a:lstStyle>
          <a:p>
            <a:fld id="{363906D1-DDE2-9B46-86F5-0B6EF91A9704}" type="datetime6">
              <a:rPr lang="en-NZ" smtClean="0"/>
              <a:pPr/>
              <a:t>June 21</a:t>
            </a:fld>
            <a:endParaRPr lang="en-US" dirty="0"/>
          </a:p>
        </p:txBody>
      </p:sp>
      <p:sp>
        <p:nvSpPr>
          <p:cNvPr id="10" name="Footer Placeholder 4"/>
          <p:cNvSpPr>
            <a:spLocks noGrp="1"/>
          </p:cNvSpPr>
          <p:nvPr>
            <p:ph type="ftr" sz="quarter" idx="3"/>
          </p:nvPr>
        </p:nvSpPr>
        <p:spPr>
          <a:xfrm rot="16200000">
            <a:off x="-1610122" y="3292078"/>
            <a:ext cx="3860800" cy="273844"/>
          </a:xfrm>
          <a:prstGeom prst="rect">
            <a:avLst/>
          </a:prstGeom>
        </p:spPr>
        <p:txBody>
          <a:bodyPr vert="horz" lIns="91440" tIns="45720" rIns="91440" bIns="45720" rtlCol="0" anchor="ctr"/>
          <a:lstStyle>
            <a:lvl1pPr algn="ctr">
              <a:defRPr sz="600" b="0" baseline="0">
                <a:solidFill>
                  <a:schemeClr val="bg1">
                    <a:lumMod val="50000"/>
                  </a:schemeClr>
                </a:solidFill>
                <a:latin typeface="+mn-lt"/>
              </a:defRPr>
            </a:lvl1pPr>
          </a:lstStyle>
          <a:p>
            <a:r>
              <a:rPr lang="en-US"/>
              <a:t>TITLE GOES HERE</a:t>
            </a:r>
            <a:endParaRPr lang="en-US" dirty="0"/>
          </a:p>
        </p:txBody>
      </p:sp>
      <p:sp>
        <p:nvSpPr>
          <p:cNvPr id="12" name="Slide Number Placeholder 5"/>
          <p:cNvSpPr>
            <a:spLocks noGrp="1"/>
          </p:cNvSpPr>
          <p:nvPr>
            <p:ph type="sldNum" sz="quarter" idx="4"/>
          </p:nvPr>
        </p:nvSpPr>
        <p:spPr>
          <a:xfrm rot="16200000">
            <a:off x="-251222" y="761477"/>
            <a:ext cx="1143000" cy="273844"/>
          </a:xfrm>
          <a:prstGeom prst="rect">
            <a:avLst/>
          </a:prstGeom>
        </p:spPr>
        <p:txBody>
          <a:bodyPr vert="horz" lIns="91440" tIns="45720" rIns="91440" bIns="45720" rtlCol="0" anchor="ctr"/>
          <a:lstStyle>
            <a:lvl1pPr algn="r">
              <a:defRPr sz="600" b="0" i="0" baseline="0">
                <a:solidFill>
                  <a:schemeClr val="bg1">
                    <a:lumMod val="50000"/>
                  </a:schemeClr>
                </a:solidFill>
                <a:latin typeface="+mn-lt"/>
                <a:cs typeface="Calibri Light"/>
              </a:defRPr>
            </a:lvl1pPr>
          </a:lstStyle>
          <a:p>
            <a:r>
              <a:rPr lang="en-US"/>
              <a:t>PAGE </a:t>
            </a:r>
            <a:fld id="{6A6AB139-2661-3948-B7F5-9F6549F45E4C}" type="slidenum">
              <a:rPr lang="en-US" smtClean="0"/>
              <a:pPr/>
              <a:t>‹#›</a:t>
            </a:fld>
            <a:endParaRPr lang="en-US" dirty="0"/>
          </a:p>
        </p:txBody>
      </p:sp>
      <p:sp>
        <p:nvSpPr>
          <p:cNvPr id="19" name="Text Placeholder 4"/>
          <p:cNvSpPr>
            <a:spLocks noGrp="1"/>
          </p:cNvSpPr>
          <p:nvPr>
            <p:ph type="body" sz="quarter" idx="10" hasCustomPrompt="1"/>
          </p:nvPr>
        </p:nvSpPr>
        <p:spPr>
          <a:xfrm>
            <a:off x="684000" y="1238400"/>
            <a:ext cx="8136830" cy="5403802"/>
          </a:xfrm>
        </p:spPr>
        <p:txBody>
          <a:bodyPr>
            <a:noAutofit/>
          </a:bodyPr>
          <a:lstStyle>
            <a:lvl1pPr marL="180975" indent="-180975">
              <a:buFont typeface="Arial" panose="020B0604020202020204" pitchFamily="34" charset="0"/>
              <a:buChar char="•"/>
              <a:defRPr sz="2000">
                <a:solidFill>
                  <a:schemeClr val="bg1"/>
                </a:solidFill>
              </a:defRPr>
            </a:lvl1pPr>
            <a:lvl2pPr>
              <a:defRPr sz="1800">
                <a:solidFill>
                  <a:schemeClr val="bg1"/>
                </a:solidFill>
              </a:defRPr>
            </a:lvl2pPr>
            <a:lvl3pPr>
              <a:defRPr sz="18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NZ" dirty="0"/>
          </a:p>
        </p:txBody>
      </p:sp>
      <p:sp>
        <p:nvSpPr>
          <p:cNvPr id="20" name="Title 1"/>
          <p:cNvSpPr>
            <a:spLocks noGrp="1"/>
          </p:cNvSpPr>
          <p:nvPr>
            <p:ph type="title" hasCustomPrompt="1"/>
          </p:nvPr>
        </p:nvSpPr>
        <p:spPr>
          <a:xfrm>
            <a:off x="684000" y="476673"/>
            <a:ext cx="8133139" cy="508614"/>
          </a:xfrm>
        </p:spPr>
        <p:txBody>
          <a:bodyPr>
            <a:noAutofit/>
          </a:bodyPr>
          <a:lstStyle>
            <a:lvl1pPr>
              <a:lnSpc>
                <a:spcPct val="100000"/>
              </a:lnSpc>
              <a:defRPr sz="2400">
                <a:solidFill>
                  <a:schemeClr val="bg1"/>
                </a:solidFill>
                <a:latin typeface="+mn-lt"/>
                <a:cs typeface="Arial" panose="020B0604020202020204" pitchFamily="34" charset="0"/>
              </a:defRPr>
            </a:lvl1pPr>
          </a:lstStyle>
          <a:p>
            <a:r>
              <a:rPr lang="en-US" dirty="0"/>
              <a:t>Click to add title</a:t>
            </a:r>
          </a:p>
        </p:txBody>
      </p:sp>
      <p:pic>
        <p:nvPicPr>
          <p:cNvPr id="11" name="Picture 5" descr="C:\nic\branding\logo files\MW_LR_landscape_white.pn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8316416" y="123478"/>
            <a:ext cx="687689" cy="519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8056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ck:white Horizontal">
    <p:spTree>
      <p:nvGrpSpPr>
        <p:cNvPr id="1" name=""/>
        <p:cNvGrpSpPr/>
        <p:nvPr/>
      </p:nvGrpSpPr>
      <p:grpSpPr>
        <a:xfrm>
          <a:off x="0" y="0"/>
          <a:ext cx="0" cy="0"/>
          <a:chOff x="0" y="0"/>
          <a:chExt cx="0" cy="0"/>
        </a:xfrm>
      </p:grpSpPr>
      <p:sp>
        <p:nvSpPr>
          <p:cNvPr id="2" name="Rectangle 1"/>
          <p:cNvSpPr/>
          <p:nvPr userDrawn="1"/>
        </p:nvSpPr>
        <p:spPr>
          <a:xfrm>
            <a:off x="0" y="3429000"/>
            <a:ext cx="9144000" cy="3429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16" name="Title 1"/>
          <p:cNvSpPr>
            <a:spLocks noGrp="1"/>
          </p:cNvSpPr>
          <p:nvPr>
            <p:ph type="title" hasCustomPrompt="1"/>
          </p:nvPr>
        </p:nvSpPr>
        <p:spPr>
          <a:xfrm>
            <a:off x="683568" y="476672"/>
            <a:ext cx="8133139" cy="508615"/>
          </a:xfrm>
        </p:spPr>
        <p:txBody>
          <a:bodyPr>
            <a:noAutofit/>
          </a:bodyPr>
          <a:lstStyle>
            <a:lvl1pPr>
              <a:lnSpc>
                <a:spcPct val="100000"/>
              </a:lnSpc>
              <a:defRPr sz="2400">
                <a:solidFill>
                  <a:schemeClr val="tx1"/>
                </a:solidFill>
                <a:latin typeface="+mn-lt"/>
                <a:cs typeface="Arial" panose="020B0604020202020204" pitchFamily="34" charset="0"/>
              </a:defRPr>
            </a:lvl1pPr>
          </a:lstStyle>
          <a:p>
            <a:r>
              <a:rPr lang="en-US" dirty="0"/>
              <a:t>Click to add title</a:t>
            </a:r>
          </a:p>
        </p:txBody>
      </p:sp>
      <p:sp>
        <p:nvSpPr>
          <p:cNvPr id="18" name="Date Placeholder 2"/>
          <p:cNvSpPr>
            <a:spLocks noGrp="1"/>
          </p:cNvSpPr>
          <p:nvPr>
            <p:ph type="dt" sz="half" idx="11"/>
          </p:nvPr>
        </p:nvSpPr>
        <p:spPr>
          <a:xfrm rot="16200000">
            <a:off x="-280072" y="5776515"/>
            <a:ext cx="1200701" cy="248949"/>
          </a:xfrm>
        </p:spPr>
        <p:txBody>
          <a:bodyPr/>
          <a:lstStyle>
            <a:lvl1pPr>
              <a:defRPr>
                <a:solidFill>
                  <a:schemeClr val="bg1">
                    <a:lumMod val="50000"/>
                  </a:schemeClr>
                </a:solidFill>
                <a:latin typeface="+mn-lt"/>
              </a:defRPr>
            </a:lvl1pPr>
          </a:lstStyle>
          <a:p>
            <a:fld id="{896F4938-89D3-EA49-9476-C12B68B35068}" type="datetime6">
              <a:rPr lang="en-NZ" smtClean="0"/>
              <a:pPr/>
              <a:t>June 21</a:t>
            </a:fld>
            <a:endParaRPr lang="en-US" dirty="0"/>
          </a:p>
        </p:txBody>
      </p:sp>
      <p:sp>
        <p:nvSpPr>
          <p:cNvPr id="19" name="Footer Placeholder 3"/>
          <p:cNvSpPr>
            <a:spLocks noGrp="1"/>
          </p:cNvSpPr>
          <p:nvPr>
            <p:ph type="ftr" sz="quarter" idx="12"/>
          </p:nvPr>
        </p:nvSpPr>
        <p:spPr>
          <a:xfrm rot="16200000">
            <a:off x="-1509018" y="3238410"/>
            <a:ext cx="3658592" cy="273844"/>
          </a:xfrm>
        </p:spPr>
        <p:txBody>
          <a:bodyPr/>
          <a:lstStyle>
            <a:lvl1pPr>
              <a:defRPr b="0">
                <a:solidFill>
                  <a:schemeClr val="bg1">
                    <a:lumMod val="50000"/>
                  </a:schemeClr>
                </a:solidFill>
                <a:latin typeface="+mn-lt"/>
              </a:defRPr>
            </a:lvl1pPr>
          </a:lstStyle>
          <a:p>
            <a:r>
              <a:rPr lang="en-US"/>
              <a:t>MANAAKI WHENUA – LANDCARE RESEARCH</a:t>
            </a:r>
            <a:endParaRPr lang="en-US" dirty="0"/>
          </a:p>
        </p:txBody>
      </p:sp>
      <p:sp>
        <p:nvSpPr>
          <p:cNvPr id="20" name="Slide Number Placeholder 4"/>
          <p:cNvSpPr>
            <a:spLocks noGrp="1"/>
          </p:cNvSpPr>
          <p:nvPr>
            <p:ph type="sldNum" sz="quarter" idx="13"/>
          </p:nvPr>
        </p:nvSpPr>
        <p:spPr>
          <a:xfrm rot="16200000">
            <a:off x="-251222" y="808913"/>
            <a:ext cx="1143000" cy="273844"/>
          </a:xfrm>
        </p:spPr>
        <p:txBody>
          <a:bodyPr/>
          <a:lstStyle>
            <a:lvl1pPr>
              <a:defRPr>
                <a:solidFill>
                  <a:schemeClr val="bg1">
                    <a:lumMod val="50000"/>
                  </a:schemeClr>
                </a:solidFill>
                <a:latin typeface="+mn-lt"/>
              </a:defRPr>
            </a:lvl1pPr>
          </a:lstStyle>
          <a:p>
            <a:r>
              <a:rPr lang="en-US"/>
              <a:t>PAGE </a:t>
            </a:r>
            <a:fld id="{6A6AB139-2661-3948-B7F5-9F6549F45E4C}" type="slidenum">
              <a:rPr lang="en-US" smtClean="0"/>
              <a:pPr/>
              <a:t>‹#›</a:t>
            </a:fld>
            <a:endParaRPr lang="en-US" dirty="0"/>
          </a:p>
        </p:txBody>
      </p:sp>
      <p:sp>
        <p:nvSpPr>
          <p:cNvPr id="3" name="Text Placeholder 2"/>
          <p:cNvSpPr>
            <a:spLocks noGrp="1"/>
          </p:cNvSpPr>
          <p:nvPr>
            <p:ph type="body" sz="quarter" idx="15" hasCustomPrompt="1"/>
          </p:nvPr>
        </p:nvSpPr>
        <p:spPr>
          <a:xfrm>
            <a:off x="684213" y="1238401"/>
            <a:ext cx="8135937" cy="2046584"/>
          </a:xfrm>
        </p:spPr>
        <p:txBody>
          <a:bodyPr/>
          <a:lstStyle>
            <a:lvl1pPr marL="171450" indent="-171450">
              <a:buFont typeface="Arial" panose="020B0604020202020204" pitchFamily="34" charset="0"/>
              <a:buChar char="•"/>
              <a:defRPr baseline="0"/>
            </a:lvl1pPr>
          </a:lstStyle>
          <a:p>
            <a:pPr lvl="0"/>
            <a:r>
              <a:rPr lang="en-US" dirty="0"/>
              <a:t>Click to add text</a:t>
            </a:r>
          </a:p>
          <a:p>
            <a:pPr lvl="0"/>
            <a:endParaRPr lang="en-US" dirty="0"/>
          </a:p>
          <a:p>
            <a:pPr lvl="1"/>
            <a:endParaRPr lang="en-US" dirty="0"/>
          </a:p>
        </p:txBody>
      </p:sp>
      <p:sp>
        <p:nvSpPr>
          <p:cNvPr id="5" name="Picture Placeholder 4"/>
          <p:cNvSpPr>
            <a:spLocks noGrp="1"/>
          </p:cNvSpPr>
          <p:nvPr>
            <p:ph type="pic" sz="quarter" idx="16"/>
          </p:nvPr>
        </p:nvSpPr>
        <p:spPr>
          <a:xfrm>
            <a:off x="683568" y="3644900"/>
            <a:ext cx="8136582" cy="2952750"/>
          </a:xfrm>
        </p:spPr>
        <p:txBody>
          <a:bodyPr/>
          <a:lstStyle>
            <a:lvl1pPr marL="0" indent="0">
              <a:buNone/>
              <a:defRPr/>
            </a:lvl1pPr>
          </a:lstStyle>
          <a:p>
            <a:r>
              <a:rPr lang="en-US"/>
              <a:t>Click icon to add picture</a:t>
            </a:r>
            <a:endParaRPr lang="en-NZ" dirty="0"/>
          </a:p>
        </p:txBody>
      </p:sp>
    </p:spTree>
    <p:extLst>
      <p:ext uri="{BB962C8B-B14F-4D97-AF65-F5344CB8AC3E}">
        <p14:creationId xmlns:p14="http://schemas.microsoft.com/office/powerpoint/2010/main" val="1475889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ck 1:1 text:content">
    <p:bg>
      <p:bgPr>
        <a:solidFill>
          <a:schemeClr val="tx1"/>
        </a:solidFill>
        <a:effectLst/>
      </p:bgPr>
    </p:bg>
    <p:spTree>
      <p:nvGrpSpPr>
        <p:cNvPr id="1" name=""/>
        <p:cNvGrpSpPr/>
        <p:nvPr/>
      </p:nvGrpSpPr>
      <p:grpSpPr>
        <a:xfrm>
          <a:off x="0" y="0"/>
          <a:ext cx="0" cy="0"/>
          <a:chOff x="0" y="0"/>
          <a:chExt cx="0" cy="0"/>
        </a:xfrm>
      </p:grpSpPr>
      <p:sp>
        <p:nvSpPr>
          <p:cNvPr id="14" name="Rectangle 13"/>
          <p:cNvSpPr/>
          <p:nvPr userDrawn="1"/>
        </p:nvSpPr>
        <p:spPr>
          <a:xfrm>
            <a:off x="4572000" y="0"/>
            <a:ext cx="457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lt"/>
              <a:cs typeface="Arial" panose="020B0604020202020204" pitchFamily="34" charset="0"/>
            </a:endParaRPr>
          </a:p>
        </p:txBody>
      </p:sp>
      <p:sp>
        <p:nvSpPr>
          <p:cNvPr id="27" name="Date Placeholder 2"/>
          <p:cNvSpPr>
            <a:spLocks noGrp="1"/>
          </p:cNvSpPr>
          <p:nvPr>
            <p:ph type="dt" sz="half" idx="10"/>
          </p:nvPr>
        </p:nvSpPr>
        <p:spPr>
          <a:xfrm rot="16200000">
            <a:off x="-280072" y="5729079"/>
            <a:ext cx="1200701" cy="248949"/>
          </a:xfrm>
        </p:spPr>
        <p:txBody>
          <a:bodyPr/>
          <a:lstStyle>
            <a:lvl1pPr>
              <a:defRPr>
                <a:solidFill>
                  <a:schemeClr val="bg1">
                    <a:lumMod val="50000"/>
                  </a:schemeClr>
                </a:solidFill>
                <a:latin typeface="+mn-lt"/>
              </a:defRPr>
            </a:lvl1pPr>
          </a:lstStyle>
          <a:p>
            <a:fld id="{896F4938-89D3-EA49-9476-C12B68B35068}" type="datetime6">
              <a:rPr lang="en-NZ" smtClean="0"/>
              <a:pPr/>
              <a:t>June 21</a:t>
            </a:fld>
            <a:endParaRPr lang="en-US" dirty="0"/>
          </a:p>
        </p:txBody>
      </p:sp>
      <p:sp>
        <p:nvSpPr>
          <p:cNvPr id="28" name="Footer Placeholder 3"/>
          <p:cNvSpPr>
            <a:spLocks noGrp="1"/>
          </p:cNvSpPr>
          <p:nvPr>
            <p:ph type="ftr" sz="quarter" idx="11"/>
          </p:nvPr>
        </p:nvSpPr>
        <p:spPr>
          <a:xfrm rot="16200000">
            <a:off x="-1509018" y="3190974"/>
            <a:ext cx="3658592" cy="273844"/>
          </a:xfrm>
        </p:spPr>
        <p:txBody>
          <a:bodyPr/>
          <a:lstStyle>
            <a:lvl1pPr>
              <a:defRPr b="0">
                <a:solidFill>
                  <a:schemeClr val="bg1">
                    <a:lumMod val="50000"/>
                  </a:schemeClr>
                </a:solidFill>
                <a:latin typeface="+mn-lt"/>
              </a:defRPr>
            </a:lvl1pPr>
          </a:lstStyle>
          <a:p>
            <a:r>
              <a:rPr lang="en-US"/>
              <a:t>TITLE GOES HERE</a:t>
            </a:r>
            <a:endParaRPr lang="en-US" dirty="0"/>
          </a:p>
        </p:txBody>
      </p:sp>
      <p:sp>
        <p:nvSpPr>
          <p:cNvPr id="29" name="Slide Number Placeholder 4"/>
          <p:cNvSpPr>
            <a:spLocks noGrp="1"/>
          </p:cNvSpPr>
          <p:nvPr>
            <p:ph type="sldNum" sz="quarter" idx="12"/>
          </p:nvPr>
        </p:nvSpPr>
        <p:spPr>
          <a:xfrm rot="16200000">
            <a:off x="-251222" y="761477"/>
            <a:ext cx="1143000" cy="273844"/>
          </a:xfrm>
        </p:spPr>
        <p:txBody>
          <a:bodyPr/>
          <a:lstStyle>
            <a:lvl1pPr>
              <a:defRPr>
                <a:solidFill>
                  <a:schemeClr val="bg1">
                    <a:lumMod val="50000"/>
                  </a:schemeClr>
                </a:solidFill>
                <a:latin typeface="+mn-lt"/>
              </a:defRPr>
            </a:lvl1pPr>
          </a:lstStyle>
          <a:p>
            <a:r>
              <a:rPr lang="en-US"/>
              <a:t>PAGE </a:t>
            </a:r>
            <a:fld id="{6A6AB139-2661-3948-B7F5-9F6549F45E4C}" type="slidenum">
              <a:rPr lang="en-US" smtClean="0"/>
              <a:pPr/>
              <a:t>‹#›</a:t>
            </a:fld>
            <a:endParaRPr lang="en-US" dirty="0"/>
          </a:p>
        </p:txBody>
      </p:sp>
      <p:sp>
        <p:nvSpPr>
          <p:cNvPr id="12" name="Content Placeholder 2"/>
          <p:cNvSpPr>
            <a:spLocks noGrp="1"/>
          </p:cNvSpPr>
          <p:nvPr>
            <p:ph idx="15" hasCustomPrompt="1"/>
          </p:nvPr>
        </p:nvSpPr>
        <p:spPr>
          <a:xfrm>
            <a:off x="4860032" y="1238400"/>
            <a:ext cx="3960440" cy="5136571"/>
          </a:xfrm>
        </p:spPr>
        <p:txBody>
          <a:bodyPr>
            <a:noAutofit/>
          </a:bodyPr>
          <a:lstStyle>
            <a:lvl1pPr>
              <a:lnSpc>
                <a:spcPct val="100000"/>
              </a:lnSpc>
              <a:defRPr sz="2000">
                <a:solidFill>
                  <a:schemeClr val="tx1"/>
                </a:solidFill>
                <a:latin typeface="+mn-lt"/>
                <a:cs typeface="Arial" panose="020B0604020202020204" pitchFamily="34" charset="0"/>
              </a:defRPr>
            </a:lvl1pPr>
          </a:lstStyle>
          <a:p>
            <a:pPr lvl="0"/>
            <a:r>
              <a:rPr lang="en-US" dirty="0"/>
              <a:t>Click to add text</a:t>
            </a:r>
          </a:p>
          <a:p>
            <a:pPr lvl="0"/>
            <a:r>
              <a:rPr lang="en-US" dirty="0"/>
              <a:t>Click icon to add content</a:t>
            </a:r>
          </a:p>
        </p:txBody>
      </p:sp>
      <p:pic>
        <p:nvPicPr>
          <p:cNvPr id="13" name="Picture 3" descr="C:\nic\branding\logo files\MW_LR_Landscape_big.pn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8429282" y="123478"/>
            <a:ext cx="607214" cy="519425"/>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
          <p:cNvSpPr>
            <a:spLocks noGrp="1"/>
          </p:cNvSpPr>
          <p:nvPr>
            <p:ph type="title" hasCustomPrompt="1"/>
          </p:nvPr>
        </p:nvSpPr>
        <p:spPr>
          <a:xfrm>
            <a:off x="683568" y="476672"/>
            <a:ext cx="3672407" cy="559928"/>
          </a:xfrm>
        </p:spPr>
        <p:txBody>
          <a:bodyPr>
            <a:noAutofit/>
          </a:bodyPr>
          <a:lstStyle>
            <a:lvl1pPr>
              <a:lnSpc>
                <a:spcPct val="100000"/>
              </a:lnSpc>
              <a:defRPr sz="2400">
                <a:solidFill>
                  <a:schemeClr val="bg1"/>
                </a:solidFill>
                <a:latin typeface="+mn-lt"/>
                <a:cs typeface="Arial" panose="020B0604020202020204" pitchFamily="34" charset="0"/>
              </a:defRPr>
            </a:lvl1pPr>
          </a:lstStyle>
          <a:p>
            <a:r>
              <a:rPr lang="en-US" dirty="0"/>
              <a:t>Click to add title</a:t>
            </a:r>
          </a:p>
        </p:txBody>
      </p:sp>
      <p:sp>
        <p:nvSpPr>
          <p:cNvPr id="11" name="Text Placeholder 4"/>
          <p:cNvSpPr>
            <a:spLocks noGrp="1"/>
          </p:cNvSpPr>
          <p:nvPr>
            <p:ph type="body" sz="quarter" idx="17" hasCustomPrompt="1"/>
          </p:nvPr>
        </p:nvSpPr>
        <p:spPr>
          <a:xfrm>
            <a:off x="684000" y="1238400"/>
            <a:ext cx="3599968" cy="5214936"/>
          </a:xfrm>
        </p:spPr>
        <p:txBody>
          <a:bodyPr>
            <a:noAutofit/>
          </a:bodyPr>
          <a:lstStyle>
            <a:lvl1pPr marL="180975" indent="-180975">
              <a:buFont typeface="Arial" panose="020B0604020202020204" pitchFamily="34" charset="0"/>
              <a:buChar char="•"/>
              <a:defRPr sz="2000">
                <a:solidFill>
                  <a:schemeClr val="bg1"/>
                </a:solidFill>
              </a:defRPr>
            </a:lvl1pPr>
            <a:lvl2pPr marL="457200" indent="0">
              <a:buNone/>
              <a:defRPr sz="1800">
                <a:solidFill>
                  <a:schemeClr val="bg1"/>
                </a:solidFill>
              </a:defRPr>
            </a:lvl2pPr>
            <a:lvl3pPr>
              <a:defRPr sz="18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p>
        </p:txBody>
      </p:sp>
    </p:spTree>
    <p:extLst>
      <p:ext uri="{BB962C8B-B14F-4D97-AF65-F5344CB8AC3E}">
        <p14:creationId xmlns:p14="http://schemas.microsoft.com/office/powerpoint/2010/main" val="3654666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ey2:1 content:content/text">
    <p:bg>
      <p:bgPr>
        <a:solidFill>
          <a:schemeClr val="bg1">
            <a:lumMod val="85000"/>
          </a:schemeClr>
        </a:solidFill>
        <a:effectLst/>
      </p:bgPr>
    </p:bg>
    <p:spTree>
      <p:nvGrpSpPr>
        <p:cNvPr id="1" name=""/>
        <p:cNvGrpSpPr/>
        <p:nvPr/>
      </p:nvGrpSpPr>
      <p:grpSpPr>
        <a:xfrm>
          <a:off x="0" y="0"/>
          <a:ext cx="0" cy="0"/>
          <a:chOff x="0" y="0"/>
          <a:chExt cx="0" cy="0"/>
        </a:xfrm>
      </p:grpSpPr>
      <p:sp>
        <p:nvSpPr>
          <p:cNvPr id="6" name="Rectangle 5"/>
          <p:cNvSpPr/>
          <p:nvPr userDrawn="1"/>
        </p:nvSpPr>
        <p:spPr>
          <a:xfrm>
            <a:off x="6085122" y="0"/>
            <a:ext cx="30492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lt"/>
              <a:cs typeface="Arial" panose="020B0604020202020204" pitchFamily="34" charset="0"/>
            </a:endParaRPr>
          </a:p>
        </p:txBody>
      </p:sp>
      <p:sp>
        <p:nvSpPr>
          <p:cNvPr id="12" name="Content Placeholder 12"/>
          <p:cNvSpPr>
            <a:spLocks noGrp="1"/>
          </p:cNvSpPr>
          <p:nvPr>
            <p:ph sz="quarter" idx="14" hasCustomPrompt="1"/>
          </p:nvPr>
        </p:nvSpPr>
        <p:spPr>
          <a:xfrm>
            <a:off x="6300192" y="672000"/>
            <a:ext cx="2592288" cy="5829341"/>
          </a:xfrm>
        </p:spPr>
        <p:txBody>
          <a:bodyPr>
            <a:noAutofit/>
          </a:bodyPr>
          <a:lstStyle>
            <a:lvl1pPr marL="0" indent="0">
              <a:lnSpc>
                <a:spcPct val="100000"/>
              </a:lnSpc>
              <a:spcBef>
                <a:spcPts val="300"/>
              </a:spcBef>
              <a:buNone/>
              <a:defRPr sz="2000" baseline="0">
                <a:latin typeface="+mn-lt"/>
                <a:cs typeface="Arial" panose="020B0604020202020204" pitchFamily="34" charset="0"/>
              </a:defRPr>
            </a:lvl1pPr>
          </a:lstStyle>
          <a:p>
            <a:pPr lvl="0"/>
            <a:r>
              <a:rPr lang="en-US" dirty="0"/>
              <a:t>Click to add text/content</a:t>
            </a:r>
          </a:p>
        </p:txBody>
      </p:sp>
      <p:sp>
        <p:nvSpPr>
          <p:cNvPr id="17" name="Date Placeholder 3"/>
          <p:cNvSpPr>
            <a:spLocks noGrp="1"/>
          </p:cNvSpPr>
          <p:nvPr>
            <p:ph type="dt" sz="half" idx="2"/>
          </p:nvPr>
        </p:nvSpPr>
        <p:spPr>
          <a:xfrm rot="16200000">
            <a:off x="-248547" y="5748401"/>
            <a:ext cx="1137403" cy="273600"/>
          </a:xfrm>
          <a:prstGeom prst="rect">
            <a:avLst/>
          </a:prstGeom>
        </p:spPr>
        <p:txBody>
          <a:bodyPr vert="horz" lIns="91440" tIns="45720" rIns="91440" bIns="45720" rtlCol="0" anchor="ctr"/>
          <a:lstStyle>
            <a:lvl1pPr algn="l">
              <a:defRPr sz="600" b="0" spc="100" baseline="0">
                <a:solidFill>
                  <a:schemeClr val="tx1">
                    <a:tint val="75000"/>
                  </a:schemeClr>
                </a:solidFill>
                <a:latin typeface="+mn-lt"/>
                <a:cs typeface="Arial" panose="020B0604020202020204" pitchFamily="34" charset="0"/>
              </a:defRPr>
            </a:lvl1pPr>
          </a:lstStyle>
          <a:p>
            <a:fld id="{BCF4EECB-FF81-8745-8B7F-DD548822C679}" type="datetime6">
              <a:rPr lang="en-NZ" smtClean="0"/>
              <a:pPr/>
              <a:t>June 21</a:t>
            </a:fld>
            <a:endParaRPr lang="en-US" dirty="0"/>
          </a:p>
        </p:txBody>
      </p:sp>
      <p:sp>
        <p:nvSpPr>
          <p:cNvPr id="18" name="Footer Placeholder 4"/>
          <p:cNvSpPr>
            <a:spLocks noGrp="1"/>
          </p:cNvSpPr>
          <p:nvPr>
            <p:ph type="ftr" sz="quarter" idx="3"/>
          </p:nvPr>
        </p:nvSpPr>
        <p:spPr>
          <a:xfrm rot="16200000">
            <a:off x="-1557024" y="3256277"/>
            <a:ext cx="3754603" cy="273844"/>
          </a:xfrm>
          <a:prstGeom prst="rect">
            <a:avLst/>
          </a:prstGeom>
        </p:spPr>
        <p:txBody>
          <a:bodyPr vert="horz" lIns="91440" tIns="45720" rIns="91440" bIns="45720" rtlCol="0" anchor="ctr"/>
          <a:lstStyle>
            <a:lvl1pPr algn="ctr">
              <a:defRPr sz="600" b="0" spc="100" baseline="0">
                <a:solidFill>
                  <a:schemeClr val="tx1">
                    <a:tint val="75000"/>
                  </a:schemeClr>
                </a:solidFill>
                <a:latin typeface="+mn-lt"/>
                <a:cs typeface="Arial" panose="020B0604020202020204" pitchFamily="34" charset="0"/>
              </a:defRPr>
            </a:lvl1pPr>
          </a:lstStyle>
          <a:p>
            <a:r>
              <a:rPr lang="en-US" dirty="0"/>
              <a:t>MANAAKI WHENUA – </a:t>
            </a:r>
            <a:r>
              <a:rPr lang="en-US" dirty="0">
                <a:solidFill>
                  <a:schemeClr val="tx1">
                    <a:lumMod val="50000"/>
                    <a:lumOff val="50000"/>
                  </a:schemeClr>
                </a:solidFill>
              </a:rPr>
              <a:t>LANDCARE</a:t>
            </a:r>
            <a:r>
              <a:rPr lang="en-US" dirty="0"/>
              <a:t> RESEARCH</a:t>
            </a:r>
          </a:p>
        </p:txBody>
      </p:sp>
      <p:sp>
        <p:nvSpPr>
          <p:cNvPr id="19" name="Slide Number Placeholder 5"/>
          <p:cNvSpPr>
            <a:spLocks noGrp="1"/>
          </p:cNvSpPr>
          <p:nvPr>
            <p:ph type="sldNum" sz="quarter" idx="4"/>
          </p:nvPr>
        </p:nvSpPr>
        <p:spPr>
          <a:xfrm rot="16200000">
            <a:off x="-251223" y="761477"/>
            <a:ext cx="1143000" cy="273844"/>
          </a:xfrm>
          <a:prstGeom prst="rect">
            <a:avLst/>
          </a:prstGeom>
        </p:spPr>
        <p:txBody>
          <a:bodyPr vert="horz" lIns="91440" tIns="45720" rIns="91440" bIns="45720" rtlCol="0" anchor="ctr"/>
          <a:lstStyle>
            <a:lvl1pPr algn="r">
              <a:defRPr sz="600" b="0" i="0" spc="100" baseline="0">
                <a:solidFill>
                  <a:schemeClr val="tx1">
                    <a:lumMod val="75000"/>
                    <a:lumOff val="25000"/>
                  </a:schemeClr>
                </a:solidFill>
                <a:latin typeface="+mn-lt"/>
                <a:cs typeface="Arial" panose="020B0604020202020204" pitchFamily="34" charset="0"/>
              </a:defRPr>
            </a:lvl1pPr>
          </a:lstStyle>
          <a:p>
            <a:r>
              <a:rPr lang="en-US" dirty="0"/>
              <a:t>PAGE </a:t>
            </a:r>
            <a:fld id="{6A6AB139-2661-3948-B7F5-9F6549F45E4C}" type="slidenum">
              <a:rPr lang="en-US" smtClean="0">
                <a:solidFill>
                  <a:schemeClr val="tx1">
                    <a:lumMod val="50000"/>
                    <a:lumOff val="50000"/>
                  </a:schemeClr>
                </a:solidFill>
              </a:rPr>
              <a:pPr/>
              <a:t>‹#›</a:t>
            </a:fld>
            <a:endParaRPr lang="en-US" dirty="0">
              <a:solidFill>
                <a:schemeClr val="tx1">
                  <a:lumMod val="50000"/>
                  <a:lumOff val="50000"/>
                </a:schemeClr>
              </a:solidFill>
            </a:endParaRPr>
          </a:p>
        </p:txBody>
      </p:sp>
      <p:sp>
        <p:nvSpPr>
          <p:cNvPr id="29" name="Content Placeholder 2"/>
          <p:cNvSpPr>
            <a:spLocks noGrp="1"/>
          </p:cNvSpPr>
          <p:nvPr>
            <p:ph idx="15" hasCustomPrompt="1"/>
          </p:nvPr>
        </p:nvSpPr>
        <p:spPr>
          <a:xfrm>
            <a:off x="683568" y="1238400"/>
            <a:ext cx="5256584" cy="5286944"/>
          </a:xfrm>
        </p:spPr>
        <p:txBody>
          <a:bodyPr>
            <a:noAutofit/>
          </a:bodyPr>
          <a:lstStyle>
            <a:lvl1pPr marL="171450" indent="-171450">
              <a:lnSpc>
                <a:spcPct val="100000"/>
              </a:lnSpc>
              <a:spcBef>
                <a:spcPts val="600"/>
              </a:spcBef>
              <a:buFont typeface="Arial" panose="020B0604020202020204" pitchFamily="34" charset="0"/>
              <a:buChar char="•"/>
              <a:defRPr sz="2000">
                <a:solidFill>
                  <a:schemeClr val="tx1"/>
                </a:solidFill>
                <a:latin typeface="+mn-lt"/>
                <a:cs typeface="Arial" panose="020B0604020202020204" pitchFamily="34" charset="0"/>
              </a:defRPr>
            </a:lvl1pPr>
          </a:lstStyle>
          <a:p>
            <a:pPr lvl="0"/>
            <a:r>
              <a:rPr lang="en-US" dirty="0"/>
              <a:t>Click to add text </a:t>
            </a:r>
          </a:p>
          <a:p>
            <a:pPr lvl="0"/>
            <a:endParaRPr lang="en-US" dirty="0"/>
          </a:p>
        </p:txBody>
      </p:sp>
      <p:sp>
        <p:nvSpPr>
          <p:cNvPr id="30" name="Title 1"/>
          <p:cNvSpPr>
            <a:spLocks noGrp="1"/>
          </p:cNvSpPr>
          <p:nvPr>
            <p:ph type="title" hasCustomPrompt="1"/>
          </p:nvPr>
        </p:nvSpPr>
        <p:spPr>
          <a:xfrm>
            <a:off x="683569" y="475200"/>
            <a:ext cx="5256583" cy="508615"/>
          </a:xfrm>
        </p:spPr>
        <p:txBody>
          <a:bodyPr>
            <a:noAutofit/>
          </a:bodyPr>
          <a:lstStyle>
            <a:lvl1pPr>
              <a:lnSpc>
                <a:spcPct val="100000"/>
              </a:lnSpc>
              <a:defRPr sz="2400">
                <a:solidFill>
                  <a:schemeClr val="tx1"/>
                </a:solidFill>
                <a:latin typeface="+mn-lt"/>
                <a:cs typeface="Arial" panose="020B0604020202020204" pitchFamily="34" charset="0"/>
              </a:defRPr>
            </a:lvl1pPr>
          </a:lstStyle>
          <a:p>
            <a:r>
              <a:rPr lang="en-US" dirty="0"/>
              <a:t>Click to add title</a:t>
            </a:r>
          </a:p>
        </p:txBody>
      </p:sp>
      <p:pic>
        <p:nvPicPr>
          <p:cNvPr id="13" name="Picture 3" descr="C:\nic\branding\logo files\MW_LR_Landscape_big.pn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8429282" y="123478"/>
            <a:ext cx="607214" cy="519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2534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Grey2:1 content:content/text">
    <p:bg>
      <p:bgPr>
        <a:solidFill>
          <a:schemeClr val="tx1"/>
        </a:solidFill>
        <a:effectLst/>
      </p:bgPr>
    </p:bg>
    <p:spTree>
      <p:nvGrpSpPr>
        <p:cNvPr id="1" name=""/>
        <p:cNvGrpSpPr/>
        <p:nvPr/>
      </p:nvGrpSpPr>
      <p:grpSpPr>
        <a:xfrm>
          <a:off x="0" y="0"/>
          <a:ext cx="0" cy="0"/>
          <a:chOff x="0" y="0"/>
          <a:chExt cx="0" cy="0"/>
        </a:xfrm>
      </p:grpSpPr>
      <p:sp>
        <p:nvSpPr>
          <p:cNvPr id="6" name="Rectangle 5"/>
          <p:cNvSpPr/>
          <p:nvPr userDrawn="1"/>
        </p:nvSpPr>
        <p:spPr>
          <a:xfrm>
            <a:off x="6085122" y="0"/>
            <a:ext cx="30492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lt"/>
              <a:cs typeface="Arial" panose="020B0604020202020204" pitchFamily="34" charset="0"/>
            </a:endParaRPr>
          </a:p>
        </p:txBody>
      </p:sp>
      <p:sp>
        <p:nvSpPr>
          <p:cNvPr id="12" name="Content Placeholder 12"/>
          <p:cNvSpPr>
            <a:spLocks noGrp="1"/>
          </p:cNvSpPr>
          <p:nvPr>
            <p:ph sz="quarter" idx="14" hasCustomPrompt="1"/>
          </p:nvPr>
        </p:nvSpPr>
        <p:spPr>
          <a:xfrm>
            <a:off x="6300192" y="672000"/>
            <a:ext cx="2592288" cy="5829341"/>
          </a:xfrm>
        </p:spPr>
        <p:txBody>
          <a:bodyPr>
            <a:noAutofit/>
          </a:bodyPr>
          <a:lstStyle>
            <a:lvl1pPr marL="0" indent="0">
              <a:lnSpc>
                <a:spcPct val="100000"/>
              </a:lnSpc>
              <a:spcBef>
                <a:spcPts val="300"/>
              </a:spcBef>
              <a:buNone/>
              <a:defRPr sz="2000" baseline="0">
                <a:latin typeface="+mn-lt"/>
                <a:cs typeface="Arial" panose="020B0604020202020204" pitchFamily="34" charset="0"/>
              </a:defRPr>
            </a:lvl1pPr>
          </a:lstStyle>
          <a:p>
            <a:pPr lvl="0"/>
            <a:r>
              <a:rPr lang="en-US" dirty="0"/>
              <a:t>Click to add text/content</a:t>
            </a:r>
          </a:p>
        </p:txBody>
      </p:sp>
      <p:sp>
        <p:nvSpPr>
          <p:cNvPr id="17" name="Date Placeholder 3"/>
          <p:cNvSpPr>
            <a:spLocks noGrp="1"/>
          </p:cNvSpPr>
          <p:nvPr>
            <p:ph type="dt" sz="half" idx="2"/>
          </p:nvPr>
        </p:nvSpPr>
        <p:spPr>
          <a:xfrm rot="16200000">
            <a:off x="-248547" y="5748401"/>
            <a:ext cx="1137403" cy="273600"/>
          </a:xfrm>
          <a:prstGeom prst="rect">
            <a:avLst/>
          </a:prstGeom>
        </p:spPr>
        <p:txBody>
          <a:bodyPr vert="horz" lIns="91440" tIns="45720" rIns="91440" bIns="45720" rtlCol="0" anchor="ctr"/>
          <a:lstStyle>
            <a:lvl1pPr algn="l">
              <a:defRPr sz="600" b="0" spc="100" baseline="0">
                <a:solidFill>
                  <a:schemeClr val="tx1">
                    <a:tint val="75000"/>
                  </a:schemeClr>
                </a:solidFill>
                <a:latin typeface="+mn-lt"/>
                <a:cs typeface="Arial" panose="020B0604020202020204" pitchFamily="34" charset="0"/>
              </a:defRPr>
            </a:lvl1pPr>
          </a:lstStyle>
          <a:p>
            <a:fld id="{BCF4EECB-FF81-8745-8B7F-DD548822C679}" type="datetime6">
              <a:rPr lang="en-NZ" smtClean="0"/>
              <a:pPr/>
              <a:t>June 21</a:t>
            </a:fld>
            <a:endParaRPr lang="en-US" dirty="0"/>
          </a:p>
        </p:txBody>
      </p:sp>
      <p:sp>
        <p:nvSpPr>
          <p:cNvPr id="18" name="Footer Placeholder 4"/>
          <p:cNvSpPr>
            <a:spLocks noGrp="1"/>
          </p:cNvSpPr>
          <p:nvPr>
            <p:ph type="ftr" sz="quarter" idx="3"/>
          </p:nvPr>
        </p:nvSpPr>
        <p:spPr>
          <a:xfrm rot="16200000">
            <a:off x="-1557024" y="3256277"/>
            <a:ext cx="3754603" cy="273844"/>
          </a:xfrm>
          <a:prstGeom prst="rect">
            <a:avLst/>
          </a:prstGeom>
        </p:spPr>
        <p:txBody>
          <a:bodyPr vert="horz" lIns="91440" tIns="45720" rIns="91440" bIns="45720" rtlCol="0" anchor="ctr"/>
          <a:lstStyle>
            <a:lvl1pPr algn="ctr">
              <a:defRPr sz="600" b="0" spc="100" baseline="0">
                <a:solidFill>
                  <a:schemeClr val="tx1">
                    <a:tint val="75000"/>
                  </a:schemeClr>
                </a:solidFill>
                <a:latin typeface="+mn-lt"/>
                <a:cs typeface="Arial" panose="020B0604020202020204" pitchFamily="34" charset="0"/>
              </a:defRPr>
            </a:lvl1pPr>
          </a:lstStyle>
          <a:p>
            <a:r>
              <a:rPr lang="en-US"/>
              <a:t>MANAAKI WHENUA – LANDCARE RESEARCH</a:t>
            </a:r>
            <a:endParaRPr lang="en-US" dirty="0"/>
          </a:p>
        </p:txBody>
      </p:sp>
      <p:sp>
        <p:nvSpPr>
          <p:cNvPr id="19" name="Slide Number Placeholder 5"/>
          <p:cNvSpPr>
            <a:spLocks noGrp="1"/>
          </p:cNvSpPr>
          <p:nvPr>
            <p:ph type="sldNum" sz="quarter" idx="4"/>
          </p:nvPr>
        </p:nvSpPr>
        <p:spPr>
          <a:xfrm rot="16200000">
            <a:off x="-251223" y="761477"/>
            <a:ext cx="1143000" cy="273844"/>
          </a:xfrm>
          <a:prstGeom prst="rect">
            <a:avLst/>
          </a:prstGeom>
        </p:spPr>
        <p:txBody>
          <a:bodyPr vert="horz" lIns="91440" tIns="45720" rIns="91440" bIns="45720" rtlCol="0" anchor="ctr"/>
          <a:lstStyle>
            <a:lvl1pPr algn="r">
              <a:defRPr sz="600" b="0" i="0" spc="100" baseline="0">
                <a:solidFill>
                  <a:schemeClr val="tx1">
                    <a:tint val="75000"/>
                  </a:schemeClr>
                </a:solidFill>
                <a:latin typeface="+mn-lt"/>
                <a:cs typeface="Arial" panose="020B0604020202020204" pitchFamily="34" charset="0"/>
              </a:defRPr>
            </a:lvl1pPr>
          </a:lstStyle>
          <a:p>
            <a:r>
              <a:rPr lang="en-US"/>
              <a:t>PAGE </a:t>
            </a:r>
            <a:fld id="{6A6AB139-2661-3948-B7F5-9F6549F45E4C}" type="slidenum">
              <a:rPr lang="en-US" smtClean="0"/>
              <a:pPr/>
              <a:t>‹#›</a:t>
            </a:fld>
            <a:endParaRPr lang="en-US" dirty="0"/>
          </a:p>
        </p:txBody>
      </p:sp>
      <p:sp>
        <p:nvSpPr>
          <p:cNvPr id="29" name="Content Placeholder 2"/>
          <p:cNvSpPr>
            <a:spLocks noGrp="1"/>
          </p:cNvSpPr>
          <p:nvPr>
            <p:ph idx="15" hasCustomPrompt="1"/>
          </p:nvPr>
        </p:nvSpPr>
        <p:spPr>
          <a:xfrm>
            <a:off x="683568" y="1238400"/>
            <a:ext cx="5256584" cy="5286944"/>
          </a:xfrm>
        </p:spPr>
        <p:txBody>
          <a:bodyPr>
            <a:noAutofit/>
          </a:bodyPr>
          <a:lstStyle>
            <a:lvl1pPr marL="171450" indent="-171450">
              <a:lnSpc>
                <a:spcPct val="100000"/>
              </a:lnSpc>
              <a:spcBef>
                <a:spcPts val="600"/>
              </a:spcBef>
              <a:buFont typeface="Arial" panose="020B0604020202020204" pitchFamily="34" charset="0"/>
              <a:buChar char="•"/>
              <a:defRPr sz="2000">
                <a:solidFill>
                  <a:schemeClr val="bg1"/>
                </a:solidFill>
                <a:latin typeface="+mn-lt"/>
                <a:cs typeface="Arial" panose="020B0604020202020204" pitchFamily="34" charset="0"/>
              </a:defRPr>
            </a:lvl1pPr>
            <a:lvl2pPr marL="742950" indent="-285750">
              <a:buFont typeface="Ebrima" panose="02000000000000000000" pitchFamily="2" charset="0"/>
              <a:buChar char="−"/>
              <a:defRPr>
                <a:solidFill>
                  <a:schemeClr val="bg1"/>
                </a:solidFill>
              </a:defRPr>
            </a:lvl2pPr>
          </a:lstStyle>
          <a:p>
            <a:pPr lvl="0"/>
            <a:r>
              <a:rPr lang="en-US" dirty="0"/>
              <a:t>Click to add text </a:t>
            </a:r>
          </a:p>
          <a:p>
            <a:pPr lvl="1"/>
            <a:endParaRPr lang="en-US" dirty="0"/>
          </a:p>
          <a:p>
            <a:pPr lvl="1"/>
            <a:endParaRPr lang="en-US" dirty="0"/>
          </a:p>
        </p:txBody>
      </p:sp>
      <p:sp>
        <p:nvSpPr>
          <p:cNvPr id="30" name="Title 1"/>
          <p:cNvSpPr>
            <a:spLocks noGrp="1"/>
          </p:cNvSpPr>
          <p:nvPr>
            <p:ph type="title" hasCustomPrompt="1"/>
          </p:nvPr>
        </p:nvSpPr>
        <p:spPr>
          <a:xfrm>
            <a:off x="683569" y="475200"/>
            <a:ext cx="5256583" cy="508615"/>
          </a:xfrm>
        </p:spPr>
        <p:txBody>
          <a:bodyPr>
            <a:noAutofit/>
          </a:bodyPr>
          <a:lstStyle>
            <a:lvl1pPr>
              <a:lnSpc>
                <a:spcPct val="100000"/>
              </a:lnSpc>
              <a:defRPr sz="2400">
                <a:solidFill>
                  <a:schemeClr val="bg1"/>
                </a:solidFill>
                <a:latin typeface="+mn-lt"/>
                <a:cs typeface="Arial" panose="020B0604020202020204" pitchFamily="34" charset="0"/>
              </a:defRPr>
            </a:lvl1pPr>
          </a:lstStyle>
          <a:p>
            <a:r>
              <a:rPr lang="en-US" dirty="0"/>
              <a:t>Click to add title</a:t>
            </a:r>
          </a:p>
        </p:txBody>
      </p:sp>
      <p:pic>
        <p:nvPicPr>
          <p:cNvPr id="13" name="Picture 3" descr="C:\nic\branding\logo files\MW_LR_Landscape_big.pn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8429282" y="123478"/>
            <a:ext cx="607214" cy="519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7614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3568" y="476672"/>
            <a:ext cx="7488832" cy="478701"/>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683568" y="1238400"/>
            <a:ext cx="7488832" cy="5187776"/>
          </a:xfrm>
          <a:prstGeom prst="rect">
            <a:avLst/>
          </a:prstGeom>
        </p:spPr>
        <p:txBody>
          <a:bodyPr vert="horz" lIns="91440" tIns="45720" rIns="91440" bIns="45720" rtlCol="0">
            <a:noAutofit/>
          </a:bodyPr>
          <a:lstStyle/>
          <a:p>
            <a:pPr lvl="0"/>
            <a:r>
              <a:rPr lang="en-US" dirty="0"/>
              <a:t>Click to edit Master text styles</a:t>
            </a:r>
          </a:p>
          <a:p>
            <a:pPr lvl="1"/>
            <a:r>
              <a:rPr lang="en-US" dirty="0" err="1"/>
              <a:t>Bnn</a:t>
            </a:r>
            <a:endParaRPr lang="en-US" dirty="0"/>
          </a:p>
          <a:p>
            <a:pPr lvl="2"/>
            <a:r>
              <a:rPr lang="en-US" dirty="0" err="1"/>
              <a:t>vvbnm</a:t>
            </a:r>
            <a:endParaRPr lang="en-US" dirty="0"/>
          </a:p>
          <a:p>
            <a:pPr lvl="1"/>
            <a:endParaRPr lang="en-US" sz="1200" dirty="0"/>
          </a:p>
          <a:p>
            <a:pPr lvl="2"/>
            <a:endParaRPr lang="en-US" sz="1200"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4"/>
            <a:endParaRPr lang="en-US" sz="1000" dirty="0"/>
          </a:p>
          <a:p>
            <a:pPr lvl="5"/>
            <a:endParaRPr lang="en-US" sz="1000" dirty="0"/>
          </a:p>
          <a:p>
            <a:pPr lvl="6"/>
            <a:endParaRPr lang="en-US" sz="1000" dirty="0"/>
          </a:p>
          <a:p>
            <a:pPr lvl="7"/>
            <a:endParaRPr lang="en-US" sz="1000" dirty="0"/>
          </a:p>
          <a:p>
            <a:pPr lvl="8"/>
            <a:endParaRPr lang="en-US" dirty="0"/>
          </a:p>
          <a:p>
            <a:pPr lvl="1"/>
            <a:endParaRPr lang="en-US" dirty="0"/>
          </a:p>
        </p:txBody>
      </p:sp>
      <p:sp>
        <p:nvSpPr>
          <p:cNvPr id="4" name="Date Placeholder 3"/>
          <p:cNvSpPr>
            <a:spLocks noGrp="1"/>
          </p:cNvSpPr>
          <p:nvPr>
            <p:ph type="dt" sz="half" idx="2"/>
          </p:nvPr>
        </p:nvSpPr>
        <p:spPr>
          <a:xfrm rot="16200000">
            <a:off x="-232067" y="5777084"/>
            <a:ext cx="1104691" cy="248949"/>
          </a:xfrm>
          <a:prstGeom prst="rect">
            <a:avLst/>
          </a:prstGeom>
        </p:spPr>
        <p:txBody>
          <a:bodyPr vert="horz" lIns="91440" tIns="45720" rIns="91440" bIns="45720" rtlCol="0" anchor="ctr"/>
          <a:lstStyle>
            <a:lvl1pPr algn="l">
              <a:defRPr sz="600" b="0" spc="100" baseline="0">
                <a:solidFill>
                  <a:schemeClr val="tx1">
                    <a:tint val="75000"/>
                  </a:schemeClr>
                </a:solidFill>
                <a:latin typeface="+mn-lt"/>
                <a:cs typeface="Arial" panose="020B0604020202020204" pitchFamily="34" charset="0"/>
              </a:defRPr>
            </a:lvl1pPr>
          </a:lstStyle>
          <a:p>
            <a:fld id="{BCF4EECB-FF81-8745-8B7F-DD548822C679}" type="datetime6">
              <a:rPr lang="en-NZ" smtClean="0"/>
              <a:pPr/>
              <a:t>June 21</a:t>
            </a:fld>
            <a:endParaRPr lang="en-US" dirty="0"/>
          </a:p>
        </p:txBody>
      </p:sp>
      <p:sp>
        <p:nvSpPr>
          <p:cNvPr id="5" name="Footer Placeholder 4"/>
          <p:cNvSpPr>
            <a:spLocks noGrp="1"/>
          </p:cNvSpPr>
          <p:nvPr>
            <p:ph type="ftr" sz="quarter" idx="3"/>
          </p:nvPr>
        </p:nvSpPr>
        <p:spPr>
          <a:xfrm rot="16200000">
            <a:off x="-1557024" y="3272634"/>
            <a:ext cx="3754603" cy="273844"/>
          </a:xfrm>
          <a:prstGeom prst="rect">
            <a:avLst/>
          </a:prstGeom>
        </p:spPr>
        <p:txBody>
          <a:bodyPr vert="horz" lIns="91440" tIns="45720" rIns="91440" bIns="45720" rtlCol="0" anchor="ctr"/>
          <a:lstStyle>
            <a:lvl1pPr algn="ctr">
              <a:defRPr sz="600" b="0" spc="100" baseline="0">
                <a:solidFill>
                  <a:schemeClr val="tx1">
                    <a:tint val="75000"/>
                  </a:schemeClr>
                </a:solidFill>
                <a:latin typeface="+mn-lt"/>
                <a:cs typeface="Arial" panose="020B0604020202020204" pitchFamily="34" charset="0"/>
              </a:defRPr>
            </a:lvl1pPr>
          </a:lstStyle>
          <a:p>
            <a:r>
              <a:rPr lang="en-US" dirty="0"/>
              <a:t>MANAAKI WHENUA – LANDCARE RESEARCH</a:t>
            </a:r>
          </a:p>
        </p:txBody>
      </p:sp>
      <p:sp>
        <p:nvSpPr>
          <p:cNvPr id="6" name="Slide Number Placeholder 5"/>
          <p:cNvSpPr>
            <a:spLocks noGrp="1"/>
          </p:cNvSpPr>
          <p:nvPr>
            <p:ph type="sldNum" sz="quarter" idx="4"/>
          </p:nvPr>
        </p:nvSpPr>
        <p:spPr>
          <a:xfrm rot="16200000">
            <a:off x="-251222" y="761477"/>
            <a:ext cx="1143000" cy="273844"/>
          </a:xfrm>
          <a:prstGeom prst="rect">
            <a:avLst/>
          </a:prstGeom>
        </p:spPr>
        <p:txBody>
          <a:bodyPr vert="horz" lIns="91440" tIns="45720" rIns="91440" bIns="45720" rtlCol="0" anchor="ctr"/>
          <a:lstStyle>
            <a:lvl1pPr algn="r">
              <a:defRPr sz="600" b="0" i="0" spc="100" baseline="0">
                <a:solidFill>
                  <a:schemeClr val="tx1">
                    <a:tint val="75000"/>
                  </a:schemeClr>
                </a:solidFill>
                <a:latin typeface="+mn-lt"/>
                <a:cs typeface="Arial" panose="020B0604020202020204" pitchFamily="34" charset="0"/>
              </a:defRPr>
            </a:lvl1pPr>
          </a:lstStyle>
          <a:p>
            <a:r>
              <a:rPr lang="en-US" dirty="0"/>
              <a:t>PAGE </a:t>
            </a:r>
            <a:fld id="{6A6AB139-2661-3948-B7F5-9F6549F45E4C}" type="slidenum">
              <a:rPr lang="en-US" smtClean="0"/>
              <a:pPr/>
              <a:t>‹#›</a:t>
            </a:fld>
            <a:endParaRPr lang="en-US" dirty="0"/>
          </a:p>
        </p:txBody>
      </p:sp>
      <p:pic>
        <p:nvPicPr>
          <p:cNvPr id="9" name="Picture 3" descr="C:\nic\branding\logo files\MW_LR_Landscape_big.png"/>
          <p:cNvPicPr>
            <a:picLocks noChangeAspect="1" noChangeArrowheads="1"/>
          </p:cNvPicPr>
          <p:nvPr/>
        </p:nvPicPr>
        <p:blipFill rotWithShape="1">
          <a:blip r:embed="rId15" cstate="screen">
            <a:extLst>
              <a:ext uri="{28A0092B-C50C-407E-A947-70E740481C1C}">
                <a14:useLocalDpi xmlns:a14="http://schemas.microsoft.com/office/drawing/2010/main"/>
              </a:ext>
            </a:extLst>
          </a:blip>
          <a:srcRect/>
          <a:stretch/>
        </p:blipFill>
        <p:spPr bwMode="auto">
          <a:xfrm>
            <a:off x="8429282" y="123478"/>
            <a:ext cx="607214" cy="519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827540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99" r:id="rId3"/>
    <p:sldLayoutId id="2147483684" r:id="rId4"/>
    <p:sldLayoutId id="2147483687" r:id="rId5"/>
    <p:sldLayoutId id="2147483709" r:id="rId6"/>
    <p:sldLayoutId id="2147483688" r:id="rId7"/>
    <p:sldLayoutId id="2147483691" r:id="rId8"/>
    <p:sldLayoutId id="2147483710" r:id="rId9"/>
    <p:sldLayoutId id="2147483690" r:id="rId10"/>
    <p:sldLayoutId id="2147483697" r:id="rId11"/>
    <p:sldLayoutId id="2147483708" r:id="rId12"/>
    <p:sldLayoutId id="2147483696" r:id="rId13"/>
  </p:sldLayoutIdLst>
  <p:hf hdr="0"/>
  <p:txStyles>
    <p:titleStyle>
      <a:lvl1pPr algn="l" defTabSz="457200" rtl="0" eaLnBrk="1" latinLnBrk="0" hangingPunct="1">
        <a:lnSpc>
          <a:spcPct val="100000"/>
        </a:lnSpc>
        <a:spcBef>
          <a:spcPct val="0"/>
        </a:spcBef>
        <a:buNone/>
        <a:defRPr sz="2400" b="1" kern="1200">
          <a:solidFill>
            <a:schemeClr val="tx1"/>
          </a:solidFill>
          <a:latin typeface="+mn-lt"/>
          <a:ea typeface="+mj-ea"/>
          <a:cs typeface="Arial" panose="020B0604020202020204" pitchFamily="34" charset="0"/>
        </a:defRPr>
      </a:lvl1pPr>
    </p:titleStyle>
    <p:bodyStyle>
      <a:lvl1pPr marL="171450" indent="-171450" algn="l" defTabSz="4572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Arial" panose="020B0604020202020204" pitchFamily="34" charset="0"/>
        </a:defRPr>
      </a:lvl1pPr>
      <a:lvl2pPr marL="742950" indent="-285750" algn="l" defTabSz="457200" rtl="0" eaLnBrk="1" latinLnBrk="0" hangingPunct="1">
        <a:lnSpc>
          <a:spcPct val="100000"/>
        </a:lnSpc>
        <a:spcBef>
          <a:spcPts val="300"/>
        </a:spcBef>
        <a:buFont typeface="Arial"/>
        <a:buChar char="–"/>
        <a:defRPr sz="1800" kern="1200">
          <a:solidFill>
            <a:schemeClr val="tx1"/>
          </a:solidFill>
          <a:latin typeface="+mn-lt"/>
          <a:ea typeface="+mn-ea"/>
          <a:cs typeface="+mn-cs"/>
        </a:defRPr>
      </a:lvl2pPr>
      <a:lvl3pPr marL="1200150" indent="-285750" algn="l" defTabSz="457200" rtl="0" eaLnBrk="1" latinLnBrk="0" hangingPunct="1">
        <a:lnSpc>
          <a:spcPct val="100000"/>
        </a:lnSpc>
        <a:spcBef>
          <a:spcPts val="300"/>
        </a:spcBef>
        <a:buFont typeface="Courier New" panose="02070309020205020404" pitchFamily="49" charset="0"/>
        <a:buChar char="o"/>
        <a:defRPr sz="1800" kern="1200">
          <a:solidFill>
            <a:schemeClr val="tx1"/>
          </a:solidFill>
          <a:latin typeface="+mn-lt"/>
          <a:ea typeface="+mn-ea"/>
          <a:cs typeface="+mn-cs"/>
        </a:defRPr>
      </a:lvl3pPr>
      <a:lvl4pPr marL="1600200" indent="-228600" algn="l" defTabSz="457200" rtl="0" eaLnBrk="1" latinLnBrk="0" hangingPunct="1">
        <a:lnSpc>
          <a:spcPct val="100000"/>
        </a:lnSpc>
        <a:spcBef>
          <a:spcPts val="300"/>
        </a:spcBef>
        <a:buFont typeface="Arial"/>
        <a:buChar char="–"/>
        <a:defRPr sz="1400" kern="1200">
          <a:solidFill>
            <a:schemeClr val="tx1"/>
          </a:solidFill>
          <a:latin typeface="+mn-lt"/>
          <a:ea typeface="+mn-ea"/>
          <a:cs typeface="+mn-cs"/>
        </a:defRPr>
      </a:lvl4pPr>
      <a:lvl5pPr marL="2057400" indent="-228600" algn="l" defTabSz="457200" rtl="0" eaLnBrk="1" latinLnBrk="0" hangingPunct="1">
        <a:lnSpc>
          <a:spcPct val="100000"/>
        </a:lnSpc>
        <a:spcBef>
          <a:spcPts val="300"/>
        </a:spcBef>
        <a:buFont typeface="Arial"/>
        <a:buChar char="»"/>
        <a:defRPr sz="1400" kern="1200">
          <a:solidFill>
            <a:schemeClr val="tx1"/>
          </a:solidFill>
          <a:latin typeface="+mn-lt"/>
          <a:ea typeface="+mn-ea"/>
          <a:cs typeface="+mn-cs"/>
        </a:defRPr>
      </a:lvl5pPr>
      <a:lvl6pPr marL="2514600" indent="-228600" algn="l" defTabSz="457200" rtl="0" eaLnBrk="1" latinLnBrk="0" hangingPunct="1">
        <a:lnSpc>
          <a:spcPct val="100000"/>
        </a:lnSpc>
        <a:spcBef>
          <a:spcPts val="300"/>
        </a:spcBef>
        <a:buFont typeface="Arial"/>
        <a:buChar char="•"/>
        <a:defRPr sz="1400" kern="1200">
          <a:solidFill>
            <a:schemeClr val="tx1"/>
          </a:solidFill>
          <a:latin typeface="+mn-lt"/>
          <a:ea typeface="+mn-ea"/>
          <a:cs typeface="+mn-cs"/>
        </a:defRPr>
      </a:lvl6pPr>
      <a:lvl7pPr marL="2971800" indent="-228600" algn="l" defTabSz="457200" rtl="0" eaLnBrk="1" latinLnBrk="0" hangingPunct="1">
        <a:lnSpc>
          <a:spcPct val="100000"/>
        </a:lnSpc>
        <a:spcBef>
          <a:spcPts val="300"/>
        </a:spcBef>
        <a:buFont typeface="Arial"/>
        <a:buChar char="•"/>
        <a:defRPr sz="1400" kern="1200">
          <a:solidFill>
            <a:schemeClr val="tx1"/>
          </a:solidFill>
          <a:latin typeface="+mn-lt"/>
          <a:ea typeface="+mn-ea"/>
          <a:cs typeface="+mn-cs"/>
        </a:defRPr>
      </a:lvl7pPr>
      <a:lvl8pPr marL="3429000" indent="-228600" algn="l" defTabSz="457200" rtl="0" eaLnBrk="1" latinLnBrk="0" hangingPunct="1">
        <a:lnSpc>
          <a:spcPct val="100000"/>
        </a:lnSpc>
        <a:spcBef>
          <a:spcPts val="300"/>
        </a:spcBef>
        <a:buFont typeface="Arial"/>
        <a:buChar char="•"/>
        <a:defRPr sz="1000" kern="1200">
          <a:solidFill>
            <a:schemeClr val="tx1"/>
          </a:solidFill>
          <a:latin typeface="+mn-lt"/>
          <a:ea typeface="+mn-ea"/>
          <a:cs typeface="+mn-cs"/>
        </a:defRPr>
      </a:lvl8pPr>
      <a:lvl9pPr marL="3886200" indent="-228600" algn="l" defTabSz="457200" rtl="0" eaLnBrk="1" latinLnBrk="0" hangingPunct="1">
        <a:lnSpc>
          <a:spcPct val="100000"/>
        </a:lnSpc>
        <a:spcBef>
          <a:spcPts val="300"/>
        </a:spcBef>
        <a:buFont typeface="Arial"/>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mailto:robson-williamsm@landcareresearch.co.nz" TargetMode="External"/><Relationship Id="rId2" Type="http://schemas.openxmlformats.org/officeDocument/2006/relationships/hyperlink" Target="mailto:kirkn@landcareresearch.co.nz" TargetMode="Externa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7F55A7B-2FE1-4322-85FD-7C4023DF31EA}"/>
              </a:ext>
            </a:extLst>
          </p:cNvPr>
          <p:cNvSpPr>
            <a:spLocks noGrp="1"/>
          </p:cNvSpPr>
          <p:nvPr>
            <p:ph type="ftr" sz="quarter" idx="3"/>
          </p:nvPr>
        </p:nvSpPr>
        <p:spPr/>
        <p:txBody>
          <a:bodyPr/>
          <a:lstStyle/>
          <a:p>
            <a:r>
              <a:rPr lang="en-US"/>
              <a:t>MANAAKI WHENUA – LANDCARE RESEARCH</a:t>
            </a:r>
            <a:endParaRPr lang="en-US" dirty="0"/>
          </a:p>
        </p:txBody>
      </p:sp>
      <p:sp>
        <p:nvSpPr>
          <p:cNvPr id="3" name="Title 2">
            <a:extLst>
              <a:ext uri="{FF2B5EF4-FFF2-40B4-BE49-F238E27FC236}">
                <a16:creationId xmlns:a16="http://schemas.microsoft.com/office/drawing/2014/main" id="{10765163-ABC8-4842-97DC-34302D68C309}"/>
              </a:ext>
            </a:extLst>
          </p:cNvPr>
          <p:cNvSpPr>
            <a:spLocks noGrp="1"/>
          </p:cNvSpPr>
          <p:nvPr>
            <p:ph type="title"/>
          </p:nvPr>
        </p:nvSpPr>
        <p:spPr>
          <a:xfrm>
            <a:off x="940141" y="1905000"/>
            <a:ext cx="6912768" cy="1043691"/>
          </a:xfrm>
        </p:spPr>
        <p:txBody>
          <a:bodyPr/>
          <a:lstStyle/>
          <a:p>
            <a:r>
              <a:rPr lang="en-NZ" dirty="0"/>
              <a:t>Systematic Literature Reviews: i330 seminar	</a:t>
            </a:r>
            <a:endParaRPr lang="en-US" dirty="0"/>
          </a:p>
        </p:txBody>
      </p:sp>
      <p:sp>
        <p:nvSpPr>
          <p:cNvPr id="4" name="Text Placeholder 3">
            <a:extLst>
              <a:ext uri="{FF2B5EF4-FFF2-40B4-BE49-F238E27FC236}">
                <a16:creationId xmlns:a16="http://schemas.microsoft.com/office/drawing/2014/main" id="{4FFE487C-8135-4962-B82B-C7C0461F065E}"/>
              </a:ext>
            </a:extLst>
          </p:cNvPr>
          <p:cNvSpPr>
            <a:spLocks noGrp="1"/>
          </p:cNvSpPr>
          <p:nvPr>
            <p:ph type="body" sz="quarter" idx="11"/>
          </p:nvPr>
        </p:nvSpPr>
        <p:spPr/>
        <p:txBody>
          <a:bodyPr/>
          <a:lstStyle/>
          <a:p>
            <a:r>
              <a:rPr lang="en-NZ" dirty="0"/>
              <a:t>Nick Kirk</a:t>
            </a:r>
            <a:endParaRPr lang="en-US" dirty="0"/>
          </a:p>
        </p:txBody>
      </p:sp>
    </p:spTree>
    <p:extLst>
      <p:ext uri="{BB962C8B-B14F-4D97-AF65-F5344CB8AC3E}">
        <p14:creationId xmlns:p14="http://schemas.microsoft.com/office/powerpoint/2010/main" val="394503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13DFF4-699A-4A8F-AF3A-8625614175A4}"/>
              </a:ext>
            </a:extLst>
          </p:cNvPr>
          <p:cNvSpPr>
            <a:spLocks noGrp="1"/>
          </p:cNvSpPr>
          <p:nvPr>
            <p:ph type="dt" sz="half" idx="2"/>
          </p:nvPr>
        </p:nvSpPr>
        <p:spPr/>
        <p:txBody>
          <a:bodyPr/>
          <a:lstStyle/>
          <a:p>
            <a:fld id="{363906D1-DDE2-9B46-86F5-0B6EF91A9704}" type="datetime6">
              <a:rPr lang="en-NZ" smtClean="0"/>
              <a:pPr/>
              <a:t>June 21</a:t>
            </a:fld>
            <a:endParaRPr lang="en-US" dirty="0"/>
          </a:p>
        </p:txBody>
      </p:sp>
      <p:sp>
        <p:nvSpPr>
          <p:cNvPr id="3" name="Footer Placeholder 2">
            <a:extLst>
              <a:ext uri="{FF2B5EF4-FFF2-40B4-BE49-F238E27FC236}">
                <a16:creationId xmlns:a16="http://schemas.microsoft.com/office/drawing/2014/main" id="{50316167-04A7-463B-83A5-231DF6998BA2}"/>
              </a:ext>
            </a:extLst>
          </p:cNvPr>
          <p:cNvSpPr>
            <a:spLocks noGrp="1"/>
          </p:cNvSpPr>
          <p:nvPr>
            <p:ph type="ftr" sz="quarter" idx="3"/>
          </p:nvPr>
        </p:nvSpPr>
        <p:spPr/>
        <p:txBody>
          <a:bodyPr/>
          <a:lstStyle/>
          <a:p>
            <a:r>
              <a:rPr lang="en-US"/>
              <a:t>TITLE GOES HERE</a:t>
            </a:r>
            <a:endParaRPr lang="en-US" dirty="0"/>
          </a:p>
        </p:txBody>
      </p:sp>
      <p:sp>
        <p:nvSpPr>
          <p:cNvPr id="4" name="Slide Number Placeholder 3">
            <a:extLst>
              <a:ext uri="{FF2B5EF4-FFF2-40B4-BE49-F238E27FC236}">
                <a16:creationId xmlns:a16="http://schemas.microsoft.com/office/drawing/2014/main" id="{9DBA067D-341E-490F-9F3A-34E9602E5C00}"/>
              </a:ext>
            </a:extLst>
          </p:cNvPr>
          <p:cNvSpPr>
            <a:spLocks noGrp="1"/>
          </p:cNvSpPr>
          <p:nvPr>
            <p:ph type="sldNum" sz="quarter" idx="4"/>
          </p:nvPr>
        </p:nvSpPr>
        <p:spPr/>
        <p:txBody>
          <a:bodyPr/>
          <a:lstStyle/>
          <a:p>
            <a:r>
              <a:rPr lang="en-US"/>
              <a:t>PAGE </a:t>
            </a:r>
            <a:fld id="{6A6AB139-2661-3948-B7F5-9F6549F45E4C}" type="slidenum">
              <a:rPr lang="en-US" smtClean="0"/>
              <a:pPr/>
              <a:t>10</a:t>
            </a:fld>
            <a:endParaRPr lang="en-US" dirty="0"/>
          </a:p>
        </p:txBody>
      </p:sp>
      <p:sp>
        <p:nvSpPr>
          <p:cNvPr id="5" name="Text Placeholder 4">
            <a:extLst>
              <a:ext uri="{FF2B5EF4-FFF2-40B4-BE49-F238E27FC236}">
                <a16:creationId xmlns:a16="http://schemas.microsoft.com/office/drawing/2014/main" id="{896626BE-FEC3-4287-8A49-F71E7D54DDBE}"/>
              </a:ext>
            </a:extLst>
          </p:cNvPr>
          <p:cNvSpPr>
            <a:spLocks noGrp="1"/>
          </p:cNvSpPr>
          <p:nvPr>
            <p:ph type="body" sz="quarter" idx="10"/>
          </p:nvPr>
        </p:nvSpPr>
        <p:spPr>
          <a:xfrm>
            <a:off x="684000" y="1469898"/>
            <a:ext cx="8136830" cy="5172303"/>
          </a:xfrm>
        </p:spPr>
        <p:txBody>
          <a:bodyPr/>
          <a:lstStyle/>
          <a:p>
            <a:r>
              <a:rPr lang="en-NZ" dirty="0"/>
              <a:t>A codebook (or SLR protocol) contains a list of data you intend to collect from each paper that passes through the screening criteria. This typically includes things like the title, authors, author affiliations, and abstracts. It could also include the methods used in the research, type of data they collect and analyse, etc. </a:t>
            </a:r>
          </a:p>
          <a:p>
            <a:r>
              <a:rPr lang="en-NZ" dirty="0"/>
              <a:t>There are a range of different approaches to codebooks in SLRs. </a:t>
            </a:r>
          </a:p>
          <a:p>
            <a:pPr marL="0" indent="0">
              <a:buNone/>
            </a:pPr>
            <a:r>
              <a:rPr lang="en-NZ" dirty="0"/>
              <a:t>PRISMA statement – the standard method for collecting and reporting data in an SLR. Used by papers in </a:t>
            </a:r>
            <a:r>
              <a:rPr lang="en-NZ" i="1" dirty="0"/>
              <a:t>Environmental Research Letters.</a:t>
            </a:r>
            <a:endParaRPr lang="en-NZ" dirty="0"/>
          </a:p>
          <a:p>
            <a:pPr marL="0" indent="0">
              <a:buNone/>
            </a:pPr>
            <a:r>
              <a:rPr lang="en-NZ" dirty="0"/>
              <a:t>ROSES – used by papers in </a:t>
            </a:r>
            <a:r>
              <a:rPr lang="en-NZ" i="1" dirty="0"/>
              <a:t>Environmental Evidence</a:t>
            </a:r>
            <a:r>
              <a:rPr lang="en-NZ" dirty="0"/>
              <a:t>. </a:t>
            </a:r>
          </a:p>
          <a:p>
            <a:pPr marL="0" indent="0">
              <a:buNone/>
            </a:pPr>
            <a:r>
              <a:rPr lang="en-NZ" dirty="0"/>
              <a:t>STARLITE statement – qualitative systematic reviews in health research. </a:t>
            </a:r>
          </a:p>
          <a:p>
            <a:pPr marL="0" indent="0">
              <a:buNone/>
            </a:pPr>
            <a:r>
              <a:rPr lang="en-NZ" dirty="0"/>
              <a:t>MOOSE checklist – meta-analyses for epidemiology. </a:t>
            </a:r>
          </a:p>
          <a:p>
            <a:pPr marL="0" indent="0">
              <a:buNone/>
            </a:pPr>
            <a:r>
              <a:rPr lang="en-NZ" dirty="0"/>
              <a:t>STROBE statement – SLR reporting for epidemiology. </a:t>
            </a:r>
          </a:p>
          <a:p>
            <a:pPr marL="0" indent="0">
              <a:buNone/>
            </a:pPr>
            <a:r>
              <a:rPr lang="en-NZ" dirty="0"/>
              <a:t>CONSORT statement – SLR reporting for comparison of clinical trials.</a:t>
            </a:r>
          </a:p>
          <a:p>
            <a:endParaRPr lang="en-NZ" dirty="0"/>
          </a:p>
        </p:txBody>
      </p:sp>
      <p:sp>
        <p:nvSpPr>
          <p:cNvPr id="6" name="Title 5">
            <a:extLst>
              <a:ext uri="{FF2B5EF4-FFF2-40B4-BE49-F238E27FC236}">
                <a16:creationId xmlns:a16="http://schemas.microsoft.com/office/drawing/2014/main" id="{438C39BE-7716-4E37-98E5-AD07EEA322BA}"/>
              </a:ext>
            </a:extLst>
          </p:cNvPr>
          <p:cNvSpPr>
            <a:spLocks noGrp="1"/>
          </p:cNvSpPr>
          <p:nvPr>
            <p:ph type="title"/>
          </p:nvPr>
        </p:nvSpPr>
        <p:spPr/>
        <p:txBody>
          <a:bodyPr/>
          <a:lstStyle/>
          <a:p>
            <a:r>
              <a:rPr lang="en-NZ" dirty="0"/>
              <a:t>Step 2 - </a:t>
            </a:r>
            <a:r>
              <a:rPr lang="en-NZ" dirty="0">
                <a:ea typeface="Calibri" panose="020F0502020204030204" pitchFamily="34" charset="0"/>
                <a:cs typeface="Times New Roman" panose="02020603050405020304" pitchFamily="18" charset="0"/>
              </a:rPr>
              <a:t>Devise article screening criteria and SLR codebook.</a:t>
            </a:r>
            <a:endParaRPr lang="en-US" dirty="0"/>
          </a:p>
        </p:txBody>
      </p:sp>
    </p:spTree>
    <p:extLst>
      <p:ext uri="{BB962C8B-B14F-4D97-AF65-F5344CB8AC3E}">
        <p14:creationId xmlns:p14="http://schemas.microsoft.com/office/powerpoint/2010/main" val="659156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9E4BEF-0CAE-472A-868F-51EF563CD400}"/>
              </a:ext>
            </a:extLst>
          </p:cNvPr>
          <p:cNvSpPr>
            <a:spLocks noGrp="1"/>
          </p:cNvSpPr>
          <p:nvPr>
            <p:ph type="dt" sz="half" idx="2"/>
          </p:nvPr>
        </p:nvSpPr>
        <p:spPr/>
        <p:txBody>
          <a:bodyPr/>
          <a:lstStyle/>
          <a:p>
            <a:fld id="{363906D1-DDE2-9B46-86F5-0B6EF91A9704}" type="datetime6">
              <a:rPr lang="en-NZ" smtClean="0"/>
              <a:pPr/>
              <a:t>June 21</a:t>
            </a:fld>
            <a:endParaRPr lang="en-US" dirty="0"/>
          </a:p>
        </p:txBody>
      </p:sp>
      <p:sp>
        <p:nvSpPr>
          <p:cNvPr id="3" name="Footer Placeholder 2">
            <a:extLst>
              <a:ext uri="{FF2B5EF4-FFF2-40B4-BE49-F238E27FC236}">
                <a16:creationId xmlns:a16="http://schemas.microsoft.com/office/drawing/2014/main" id="{FF252E26-90A8-4A2B-827A-F156D913DAC8}"/>
              </a:ext>
            </a:extLst>
          </p:cNvPr>
          <p:cNvSpPr>
            <a:spLocks noGrp="1"/>
          </p:cNvSpPr>
          <p:nvPr>
            <p:ph type="ftr" sz="quarter" idx="3"/>
          </p:nvPr>
        </p:nvSpPr>
        <p:spPr/>
        <p:txBody>
          <a:bodyPr/>
          <a:lstStyle/>
          <a:p>
            <a:r>
              <a:rPr lang="en-US" dirty="0"/>
              <a:t>TITLE GOES HERE</a:t>
            </a:r>
          </a:p>
        </p:txBody>
      </p:sp>
      <p:sp>
        <p:nvSpPr>
          <p:cNvPr id="4" name="Slide Number Placeholder 3">
            <a:extLst>
              <a:ext uri="{FF2B5EF4-FFF2-40B4-BE49-F238E27FC236}">
                <a16:creationId xmlns:a16="http://schemas.microsoft.com/office/drawing/2014/main" id="{6FF7FA4B-D851-484F-862D-60C41C21AAE5}"/>
              </a:ext>
            </a:extLst>
          </p:cNvPr>
          <p:cNvSpPr>
            <a:spLocks noGrp="1"/>
          </p:cNvSpPr>
          <p:nvPr>
            <p:ph type="sldNum" sz="quarter" idx="4"/>
          </p:nvPr>
        </p:nvSpPr>
        <p:spPr/>
        <p:txBody>
          <a:bodyPr/>
          <a:lstStyle/>
          <a:p>
            <a:r>
              <a:rPr lang="en-US"/>
              <a:t>PAGE </a:t>
            </a:r>
            <a:fld id="{6A6AB139-2661-3948-B7F5-9F6549F45E4C}" type="slidenum">
              <a:rPr lang="en-US" smtClean="0"/>
              <a:pPr/>
              <a:t>11</a:t>
            </a:fld>
            <a:endParaRPr lang="en-US" dirty="0"/>
          </a:p>
        </p:txBody>
      </p:sp>
      <p:sp>
        <p:nvSpPr>
          <p:cNvPr id="5" name="Text Placeholder 4">
            <a:extLst>
              <a:ext uri="{FF2B5EF4-FFF2-40B4-BE49-F238E27FC236}">
                <a16:creationId xmlns:a16="http://schemas.microsoft.com/office/drawing/2014/main" id="{3C6531D7-C320-4D8B-9D6F-8E2D5554FA44}"/>
              </a:ext>
            </a:extLst>
          </p:cNvPr>
          <p:cNvSpPr>
            <a:spLocks noGrp="1"/>
          </p:cNvSpPr>
          <p:nvPr>
            <p:ph type="body" sz="quarter" idx="10"/>
          </p:nvPr>
        </p:nvSpPr>
        <p:spPr/>
        <p:txBody>
          <a:bodyPr/>
          <a:lstStyle/>
          <a:p>
            <a:r>
              <a:rPr lang="en-NZ" dirty="0"/>
              <a:t>Various search chains are often developed and tested before the final search is confirmed. </a:t>
            </a:r>
          </a:p>
          <a:p>
            <a:r>
              <a:rPr lang="en-NZ" dirty="0"/>
              <a:t>Use wildcard and truncation symbols when possible.  </a:t>
            </a:r>
          </a:p>
          <a:p>
            <a:pPr lvl="1"/>
            <a:r>
              <a:rPr lang="en-NZ" dirty="0"/>
              <a:t>(?) is useful for retrieving alternate spelling and simple plurals (</a:t>
            </a:r>
            <a:r>
              <a:rPr lang="en-NZ" dirty="0" err="1"/>
              <a:t>wom?n</a:t>
            </a:r>
            <a:r>
              <a:rPr lang="en-NZ" dirty="0"/>
              <a:t> will find woman or women).</a:t>
            </a:r>
          </a:p>
          <a:p>
            <a:pPr lvl="1"/>
            <a:r>
              <a:rPr lang="en-NZ" dirty="0"/>
              <a:t>(*) is useful for finding different word endings based on the root of a word (teen* will find teen, teens, teenager, teenagers).</a:t>
            </a:r>
          </a:p>
          <a:p>
            <a:pPr lvl="1"/>
            <a:r>
              <a:rPr lang="en-NZ" dirty="0"/>
              <a:t>(“ “) is useful for finding exact phrases (“electronic cigarettes” will find exact uses of electronic cigarettes. These exact phrases can be linked with AND or NOT).</a:t>
            </a:r>
          </a:p>
          <a:p>
            <a:pPr marL="0" indent="0">
              <a:buNone/>
            </a:pPr>
            <a:endParaRPr lang="en-NZ" dirty="0"/>
          </a:p>
          <a:p>
            <a:pPr marL="0" indent="0">
              <a:buNone/>
            </a:pPr>
            <a:r>
              <a:rPr lang="en-NZ" b="1" dirty="0"/>
              <a:t>Chain 1 </a:t>
            </a:r>
            <a:r>
              <a:rPr lang="en-NZ" dirty="0"/>
              <a:t>– Land use* </a:t>
            </a:r>
            <a:r>
              <a:rPr lang="en-NZ" dirty="0" err="1"/>
              <a:t>chang</a:t>
            </a:r>
            <a:r>
              <a:rPr lang="en-NZ" dirty="0"/>
              <a:t>* adapt* </a:t>
            </a:r>
            <a:r>
              <a:rPr lang="en-NZ" dirty="0" err="1"/>
              <a:t>agricultur</a:t>
            </a:r>
            <a:r>
              <a:rPr lang="en-NZ" dirty="0"/>
              <a:t>* </a:t>
            </a:r>
          </a:p>
          <a:p>
            <a:pPr marL="0" indent="0">
              <a:buNone/>
            </a:pPr>
            <a:r>
              <a:rPr lang="en-NZ" b="1" dirty="0"/>
              <a:t>Chain 2 </a:t>
            </a:r>
            <a:r>
              <a:rPr lang="en-NZ" dirty="0"/>
              <a:t>– “land use*” AND “</a:t>
            </a:r>
            <a:r>
              <a:rPr lang="en-NZ" dirty="0" err="1"/>
              <a:t>chang</a:t>
            </a:r>
            <a:r>
              <a:rPr lang="en-NZ" dirty="0"/>
              <a:t>*” AND “adapt*” AND “agriculture*”</a:t>
            </a:r>
          </a:p>
          <a:p>
            <a:pPr marL="0" indent="0">
              <a:buNone/>
            </a:pPr>
            <a:endParaRPr lang="en-NZ" dirty="0"/>
          </a:p>
          <a:p>
            <a:pPr marL="0" indent="0">
              <a:buNone/>
            </a:pPr>
            <a:endParaRPr lang="en-NZ" dirty="0"/>
          </a:p>
          <a:p>
            <a:pPr marL="0" indent="0">
              <a:buNone/>
            </a:pPr>
            <a:br>
              <a:rPr lang="en-NZ" dirty="0"/>
            </a:br>
            <a:br>
              <a:rPr lang="en-NZ" dirty="0"/>
            </a:br>
            <a:endParaRPr lang="en-NZ" dirty="0"/>
          </a:p>
          <a:p>
            <a:pPr marL="0" indent="0">
              <a:buNone/>
            </a:pPr>
            <a:endParaRPr lang="en-NZ" dirty="0"/>
          </a:p>
          <a:p>
            <a:endParaRPr lang="en-NZ" dirty="0"/>
          </a:p>
          <a:p>
            <a:endParaRPr lang="en-NZ" dirty="0"/>
          </a:p>
          <a:p>
            <a:endParaRPr lang="en-NZ" dirty="0"/>
          </a:p>
          <a:p>
            <a:endParaRPr lang="en-NZ" dirty="0"/>
          </a:p>
          <a:p>
            <a:endParaRPr lang="en-NZ" dirty="0"/>
          </a:p>
          <a:p>
            <a:endParaRPr lang="en-NZ" dirty="0"/>
          </a:p>
        </p:txBody>
      </p:sp>
      <p:sp>
        <p:nvSpPr>
          <p:cNvPr id="6" name="Title 5">
            <a:extLst>
              <a:ext uri="{FF2B5EF4-FFF2-40B4-BE49-F238E27FC236}">
                <a16:creationId xmlns:a16="http://schemas.microsoft.com/office/drawing/2014/main" id="{DF843469-2582-4F37-9A4D-5ACAB2E8C067}"/>
              </a:ext>
            </a:extLst>
          </p:cNvPr>
          <p:cNvSpPr>
            <a:spLocks noGrp="1"/>
          </p:cNvSpPr>
          <p:nvPr>
            <p:ph type="title"/>
          </p:nvPr>
        </p:nvSpPr>
        <p:spPr/>
        <p:txBody>
          <a:bodyPr/>
          <a:lstStyle/>
          <a:p>
            <a:r>
              <a:rPr lang="en-NZ" dirty="0"/>
              <a:t>Step 3 –</a:t>
            </a:r>
            <a:r>
              <a:rPr lang="en-NZ" dirty="0">
                <a:solidFill>
                  <a:srgbClr val="FF0000"/>
                </a:solidFill>
              </a:rPr>
              <a:t> </a:t>
            </a:r>
            <a:r>
              <a:rPr lang="en-NZ" dirty="0"/>
              <a:t>Develop a search chain</a:t>
            </a:r>
            <a:endParaRPr lang="en-US" dirty="0"/>
          </a:p>
        </p:txBody>
      </p:sp>
    </p:spTree>
    <p:extLst>
      <p:ext uri="{BB962C8B-B14F-4D97-AF65-F5344CB8AC3E}">
        <p14:creationId xmlns:p14="http://schemas.microsoft.com/office/powerpoint/2010/main" val="2928288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901322-6F41-4F24-90E6-B85DB7E46B46}"/>
              </a:ext>
            </a:extLst>
          </p:cNvPr>
          <p:cNvSpPr>
            <a:spLocks noGrp="1"/>
          </p:cNvSpPr>
          <p:nvPr>
            <p:ph type="dt" sz="half" idx="2"/>
          </p:nvPr>
        </p:nvSpPr>
        <p:spPr/>
        <p:txBody>
          <a:bodyPr/>
          <a:lstStyle/>
          <a:p>
            <a:fld id="{363906D1-DDE2-9B46-86F5-0B6EF91A9704}" type="datetime6">
              <a:rPr lang="en-NZ" smtClean="0"/>
              <a:pPr/>
              <a:t>June 21</a:t>
            </a:fld>
            <a:endParaRPr lang="en-US" dirty="0"/>
          </a:p>
        </p:txBody>
      </p:sp>
      <p:sp>
        <p:nvSpPr>
          <p:cNvPr id="3" name="Footer Placeholder 2">
            <a:extLst>
              <a:ext uri="{FF2B5EF4-FFF2-40B4-BE49-F238E27FC236}">
                <a16:creationId xmlns:a16="http://schemas.microsoft.com/office/drawing/2014/main" id="{BEEEC0C7-5D96-4D9D-8BFD-073A5F310588}"/>
              </a:ext>
            </a:extLst>
          </p:cNvPr>
          <p:cNvSpPr>
            <a:spLocks noGrp="1"/>
          </p:cNvSpPr>
          <p:nvPr>
            <p:ph type="ftr" sz="quarter" idx="3"/>
          </p:nvPr>
        </p:nvSpPr>
        <p:spPr/>
        <p:txBody>
          <a:bodyPr/>
          <a:lstStyle/>
          <a:p>
            <a:r>
              <a:rPr lang="en-US"/>
              <a:t>TITLE GOES HERE</a:t>
            </a:r>
            <a:endParaRPr lang="en-US" dirty="0"/>
          </a:p>
        </p:txBody>
      </p:sp>
      <p:sp>
        <p:nvSpPr>
          <p:cNvPr id="4" name="Slide Number Placeholder 3">
            <a:extLst>
              <a:ext uri="{FF2B5EF4-FFF2-40B4-BE49-F238E27FC236}">
                <a16:creationId xmlns:a16="http://schemas.microsoft.com/office/drawing/2014/main" id="{F6EDF1C1-2025-45C4-9818-1C8E205B583A}"/>
              </a:ext>
            </a:extLst>
          </p:cNvPr>
          <p:cNvSpPr>
            <a:spLocks noGrp="1"/>
          </p:cNvSpPr>
          <p:nvPr>
            <p:ph type="sldNum" sz="quarter" idx="4"/>
          </p:nvPr>
        </p:nvSpPr>
        <p:spPr/>
        <p:txBody>
          <a:bodyPr/>
          <a:lstStyle/>
          <a:p>
            <a:r>
              <a:rPr lang="en-US"/>
              <a:t>PAGE </a:t>
            </a:r>
            <a:fld id="{6A6AB139-2661-3948-B7F5-9F6549F45E4C}" type="slidenum">
              <a:rPr lang="en-US" smtClean="0"/>
              <a:pPr/>
              <a:t>12</a:t>
            </a:fld>
            <a:endParaRPr lang="en-US" dirty="0"/>
          </a:p>
        </p:txBody>
      </p:sp>
      <p:sp>
        <p:nvSpPr>
          <p:cNvPr id="5" name="Text Placeholder 4">
            <a:extLst>
              <a:ext uri="{FF2B5EF4-FFF2-40B4-BE49-F238E27FC236}">
                <a16:creationId xmlns:a16="http://schemas.microsoft.com/office/drawing/2014/main" id="{A7A53BB3-EF56-4344-8C75-F59178D20703}"/>
              </a:ext>
            </a:extLst>
          </p:cNvPr>
          <p:cNvSpPr>
            <a:spLocks noGrp="1"/>
          </p:cNvSpPr>
          <p:nvPr>
            <p:ph type="body" sz="quarter" idx="10"/>
          </p:nvPr>
        </p:nvSpPr>
        <p:spPr/>
        <p:txBody>
          <a:bodyPr/>
          <a:lstStyle/>
          <a:p>
            <a:r>
              <a:rPr lang="en-NZ" dirty="0"/>
              <a:t>Best practice to search multiple databases (e.g. ISI Web of Science, Scopus, Google Scholar, JSTOR, ResearchGate). </a:t>
            </a:r>
          </a:p>
          <a:p>
            <a:r>
              <a:rPr lang="en-NZ" dirty="0"/>
              <a:t>However, some recently published SLRs have justified the use of ISI Web of Science as the sole database (see Prober et al. 2017; Owen 2020). </a:t>
            </a:r>
          </a:p>
          <a:p>
            <a:r>
              <a:rPr lang="en-NZ" dirty="0"/>
              <a:t>In our practical example, the search was conducted using ISI Web of Science. This database is accessible through MWLR Library and Information Services. </a:t>
            </a:r>
          </a:p>
          <a:p>
            <a:r>
              <a:rPr lang="en-NZ" dirty="0"/>
              <a:t>The two search chains, deployed through ISI Web of Science, yielded a total of 3898 citations. </a:t>
            </a:r>
          </a:p>
          <a:p>
            <a:pPr marL="0" indent="0">
              <a:buNone/>
            </a:pPr>
            <a:endParaRPr lang="en-NZ" dirty="0"/>
          </a:p>
          <a:p>
            <a:pPr marL="0" indent="0">
              <a:buNone/>
            </a:pPr>
            <a:endParaRPr lang="en-NZ" dirty="0"/>
          </a:p>
          <a:p>
            <a:pPr marL="0" indent="0">
              <a:buNone/>
            </a:pPr>
            <a:endParaRPr lang="en-NZ" dirty="0"/>
          </a:p>
          <a:p>
            <a:endParaRPr lang="en-US" dirty="0"/>
          </a:p>
        </p:txBody>
      </p:sp>
      <p:sp>
        <p:nvSpPr>
          <p:cNvPr id="6" name="Title 5">
            <a:extLst>
              <a:ext uri="{FF2B5EF4-FFF2-40B4-BE49-F238E27FC236}">
                <a16:creationId xmlns:a16="http://schemas.microsoft.com/office/drawing/2014/main" id="{50D74BE6-7E18-47EB-AB7E-5D2593D6F5EC}"/>
              </a:ext>
            </a:extLst>
          </p:cNvPr>
          <p:cNvSpPr>
            <a:spLocks noGrp="1"/>
          </p:cNvSpPr>
          <p:nvPr>
            <p:ph type="title"/>
          </p:nvPr>
        </p:nvSpPr>
        <p:spPr/>
        <p:txBody>
          <a:bodyPr/>
          <a:lstStyle/>
          <a:p>
            <a:r>
              <a:rPr lang="en-NZ" dirty="0"/>
              <a:t>Step 4 – Select and search databases </a:t>
            </a:r>
            <a:endParaRPr lang="en-US" dirty="0"/>
          </a:p>
        </p:txBody>
      </p:sp>
    </p:spTree>
    <p:extLst>
      <p:ext uri="{BB962C8B-B14F-4D97-AF65-F5344CB8AC3E}">
        <p14:creationId xmlns:p14="http://schemas.microsoft.com/office/powerpoint/2010/main" val="47701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30F295-F4C4-4453-BDEA-72991751C187}"/>
              </a:ext>
            </a:extLst>
          </p:cNvPr>
          <p:cNvSpPr>
            <a:spLocks noGrp="1"/>
          </p:cNvSpPr>
          <p:nvPr>
            <p:ph type="dt" sz="half" idx="2"/>
          </p:nvPr>
        </p:nvSpPr>
        <p:spPr/>
        <p:txBody>
          <a:bodyPr/>
          <a:lstStyle/>
          <a:p>
            <a:fld id="{363906D1-DDE2-9B46-86F5-0B6EF91A9704}" type="datetime6">
              <a:rPr lang="en-NZ" smtClean="0"/>
              <a:pPr/>
              <a:t>June 21</a:t>
            </a:fld>
            <a:endParaRPr lang="en-US" dirty="0"/>
          </a:p>
        </p:txBody>
      </p:sp>
      <p:sp>
        <p:nvSpPr>
          <p:cNvPr id="3" name="Footer Placeholder 2">
            <a:extLst>
              <a:ext uri="{FF2B5EF4-FFF2-40B4-BE49-F238E27FC236}">
                <a16:creationId xmlns:a16="http://schemas.microsoft.com/office/drawing/2014/main" id="{96BBFE77-CD5C-4608-9CAF-B66CE0B10677}"/>
              </a:ext>
            </a:extLst>
          </p:cNvPr>
          <p:cNvSpPr>
            <a:spLocks noGrp="1"/>
          </p:cNvSpPr>
          <p:nvPr>
            <p:ph type="ftr" sz="quarter" idx="3"/>
          </p:nvPr>
        </p:nvSpPr>
        <p:spPr/>
        <p:txBody>
          <a:bodyPr/>
          <a:lstStyle/>
          <a:p>
            <a:r>
              <a:rPr lang="en-US"/>
              <a:t>TITLE GOES HERE</a:t>
            </a:r>
            <a:endParaRPr lang="en-US" dirty="0"/>
          </a:p>
        </p:txBody>
      </p:sp>
      <p:sp>
        <p:nvSpPr>
          <p:cNvPr id="4" name="Slide Number Placeholder 3">
            <a:extLst>
              <a:ext uri="{FF2B5EF4-FFF2-40B4-BE49-F238E27FC236}">
                <a16:creationId xmlns:a16="http://schemas.microsoft.com/office/drawing/2014/main" id="{C311AC1A-D37B-4377-82C2-7537F32B1972}"/>
              </a:ext>
            </a:extLst>
          </p:cNvPr>
          <p:cNvSpPr>
            <a:spLocks noGrp="1"/>
          </p:cNvSpPr>
          <p:nvPr>
            <p:ph type="sldNum" sz="quarter" idx="4"/>
          </p:nvPr>
        </p:nvSpPr>
        <p:spPr/>
        <p:txBody>
          <a:bodyPr/>
          <a:lstStyle/>
          <a:p>
            <a:r>
              <a:rPr lang="en-US"/>
              <a:t>PAGE </a:t>
            </a:r>
            <a:fld id="{6A6AB139-2661-3948-B7F5-9F6549F45E4C}" type="slidenum">
              <a:rPr lang="en-US" smtClean="0"/>
              <a:pPr/>
              <a:t>13</a:t>
            </a:fld>
            <a:endParaRPr lang="en-US" dirty="0"/>
          </a:p>
        </p:txBody>
      </p:sp>
      <p:sp>
        <p:nvSpPr>
          <p:cNvPr id="5" name="Text Placeholder 4">
            <a:extLst>
              <a:ext uri="{FF2B5EF4-FFF2-40B4-BE49-F238E27FC236}">
                <a16:creationId xmlns:a16="http://schemas.microsoft.com/office/drawing/2014/main" id="{A741E77E-12FA-4ABD-9D64-4E30FD40CCE7}"/>
              </a:ext>
            </a:extLst>
          </p:cNvPr>
          <p:cNvSpPr>
            <a:spLocks noGrp="1"/>
          </p:cNvSpPr>
          <p:nvPr>
            <p:ph type="body" sz="quarter" idx="10"/>
          </p:nvPr>
        </p:nvSpPr>
        <p:spPr>
          <a:xfrm>
            <a:off x="684000" y="1498600"/>
            <a:ext cx="8136830" cy="5143602"/>
          </a:xfrm>
        </p:spPr>
        <p:txBody>
          <a:bodyPr/>
          <a:lstStyle/>
          <a:p>
            <a:pPr marL="0" indent="0">
              <a:buNone/>
            </a:pPr>
            <a:r>
              <a:rPr lang="en-NZ" dirty="0"/>
              <a:t>Why do this? </a:t>
            </a:r>
          </a:p>
          <a:p>
            <a:pPr marL="0" indent="0">
              <a:buNone/>
            </a:pPr>
            <a:r>
              <a:rPr lang="en-NZ" dirty="0"/>
              <a:t>1) Ease of access and control,</a:t>
            </a:r>
          </a:p>
          <a:p>
            <a:pPr marL="0" indent="0">
              <a:buNone/>
            </a:pPr>
            <a:r>
              <a:rPr lang="en-NZ" dirty="0"/>
              <a:t>2) Offline storage,</a:t>
            </a:r>
          </a:p>
          <a:p>
            <a:pPr marL="0" indent="0">
              <a:buNone/>
            </a:pPr>
            <a:r>
              <a:rPr lang="en-NZ" dirty="0"/>
              <a:t>3) Ability to quickly delete any replicable citations,</a:t>
            </a:r>
          </a:p>
          <a:p>
            <a:pPr marL="0" indent="0">
              <a:buNone/>
            </a:pPr>
            <a:r>
              <a:rPr lang="en-NZ" dirty="0"/>
              <a:t>4) Ability to select and delete publication types (e.g. conference proceedings, book sections, books, etc.).</a:t>
            </a:r>
            <a:endParaRPr lang="en-US" dirty="0"/>
          </a:p>
        </p:txBody>
      </p:sp>
      <p:sp>
        <p:nvSpPr>
          <p:cNvPr id="6" name="Title 5">
            <a:extLst>
              <a:ext uri="{FF2B5EF4-FFF2-40B4-BE49-F238E27FC236}">
                <a16:creationId xmlns:a16="http://schemas.microsoft.com/office/drawing/2014/main" id="{DF4E0613-00D0-4950-BC71-32724429613D}"/>
              </a:ext>
            </a:extLst>
          </p:cNvPr>
          <p:cNvSpPr>
            <a:spLocks noGrp="1"/>
          </p:cNvSpPr>
          <p:nvPr>
            <p:ph type="title"/>
          </p:nvPr>
        </p:nvSpPr>
        <p:spPr/>
        <p:txBody>
          <a:bodyPr/>
          <a:lstStyle/>
          <a:p>
            <a:r>
              <a:rPr lang="en-NZ" dirty="0">
                <a:effectLst/>
                <a:ea typeface="Calibri" panose="020F0502020204030204" pitchFamily="34" charset="0"/>
                <a:cs typeface="Times New Roman" panose="02020603050405020304" pitchFamily="18" charset="0"/>
              </a:rPr>
              <a:t>Step 5 - Export searches to endnote or other citation/abstract library</a:t>
            </a:r>
            <a:br>
              <a:rPr lang="en-US" dirty="0">
                <a:effectLst/>
                <a:ea typeface="Calibri" panose="020F0502020204030204" pitchFamily="34" charset="0"/>
                <a:cs typeface="Times New Roman" panose="02020603050405020304" pitchFamily="18" charset="0"/>
              </a:rPr>
            </a:br>
            <a:endParaRPr lang="en-US" dirty="0"/>
          </a:p>
        </p:txBody>
      </p:sp>
    </p:spTree>
    <p:extLst>
      <p:ext uri="{BB962C8B-B14F-4D97-AF65-F5344CB8AC3E}">
        <p14:creationId xmlns:p14="http://schemas.microsoft.com/office/powerpoint/2010/main" val="3262861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5BAAB7B-2A32-4E9A-91C5-15078656C26F}"/>
              </a:ext>
            </a:extLst>
          </p:cNvPr>
          <p:cNvSpPr>
            <a:spLocks noGrp="1"/>
          </p:cNvSpPr>
          <p:nvPr>
            <p:ph type="dt" sz="half" idx="11"/>
          </p:nvPr>
        </p:nvSpPr>
        <p:spPr/>
        <p:txBody>
          <a:bodyPr/>
          <a:lstStyle/>
          <a:p>
            <a:fld id="{896F4938-89D3-EA49-9476-C12B68B35068}" type="datetime6">
              <a:rPr lang="en-NZ" smtClean="0"/>
              <a:pPr/>
              <a:t>June 21</a:t>
            </a:fld>
            <a:endParaRPr lang="en-US" dirty="0"/>
          </a:p>
        </p:txBody>
      </p:sp>
      <p:sp>
        <p:nvSpPr>
          <p:cNvPr id="4" name="Footer Placeholder 3">
            <a:extLst>
              <a:ext uri="{FF2B5EF4-FFF2-40B4-BE49-F238E27FC236}">
                <a16:creationId xmlns:a16="http://schemas.microsoft.com/office/drawing/2014/main" id="{9EE35EEE-826C-4189-B3FA-C3F435837E39}"/>
              </a:ext>
            </a:extLst>
          </p:cNvPr>
          <p:cNvSpPr>
            <a:spLocks noGrp="1"/>
          </p:cNvSpPr>
          <p:nvPr>
            <p:ph type="ftr" sz="quarter" idx="12"/>
          </p:nvPr>
        </p:nvSpPr>
        <p:spPr/>
        <p:txBody>
          <a:bodyPr/>
          <a:lstStyle/>
          <a:p>
            <a:r>
              <a:rPr lang="en-US"/>
              <a:t>MANAAKI WHENUA – LANDCARE RESEARCH</a:t>
            </a:r>
            <a:endParaRPr lang="en-US" dirty="0"/>
          </a:p>
        </p:txBody>
      </p:sp>
      <p:sp>
        <p:nvSpPr>
          <p:cNvPr id="5" name="Slide Number Placeholder 4">
            <a:extLst>
              <a:ext uri="{FF2B5EF4-FFF2-40B4-BE49-F238E27FC236}">
                <a16:creationId xmlns:a16="http://schemas.microsoft.com/office/drawing/2014/main" id="{DF121E69-CF03-4AEF-872B-D8DED25E5E35}"/>
              </a:ext>
            </a:extLst>
          </p:cNvPr>
          <p:cNvSpPr>
            <a:spLocks noGrp="1"/>
          </p:cNvSpPr>
          <p:nvPr>
            <p:ph type="sldNum" sz="quarter" idx="13"/>
          </p:nvPr>
        </p:nvSpPr>
        <p:spPr/>
        <p:txBody>
          <a:bodyPr/>
          <a:lstStyle/>
          <a:p>
            <a:r>
              <a:rPr lang="en-US"/>
              <a:t>PAGE </a:t>
            </a:r>
            <a:fld id="{6A6AB139-2661-3948-B7F5-9F6549F45E4C}" type="slidenum">
              <a:rPr lang="en-US" smtClean="0"/>
              <a:pPr/>
              <a:t>14</a:t>
            </a:fld>
            <a:endParaRPr lang="en-US" dirty="0"/>
          </a:p>
        </p:txBody>
      </p:sp>
      <p:pic>
        <p:nvPicPr>
          <p:cNvPr id="7" name="Picture 6" descr="Text&#10;&#10;Description automatically generated">
            <a:extLst>
              <a:ext uri="{FF2B5EF4-FFF2-40B4-BE49-F238E27FC236}">
                <a16:creationId xmlns:a16="http://schemas.microsoft.com/office/drawing/2014/main" id="{104E0FA2-0F29-4E04-80CC-F08C7892D3E4}"/>
              </a:ext>
            </a:extLst>
          </p:cNvPr>
          <p:cNvPicPr>
            <a:picLocks noChangeAspect="1"/>
          </p:cNvPicPr>
          <p:nvPr/>
        </p:nvPicPr>
        <p:blipFill>
          <a:blip r:embed="rId2"/>
          <a:stretch>
            <a:fillRect/>
          </a:stretch>
        </p:blipFill>
        <p:spPr>
          <a:xfrm>
            <a:off x="478173" y="1066800"/>
            <a:ext cx="8511136" cy="5105400"/>
          </a:xfrm>
          <a:prstGeom prst="rect">
            <a:avLst/>
          </a:prstGeom>
        </p:spPr>
      </p:pic>
    </p:spTree>
    <p:extLst>
      <p:ext uri="{BB962C8B-B14F-4D97-AF65-F5344CB8AC3E}">
        <p14:creationId xmlns:p14="http://schemas.microsoft.com/office/powerpoint/2010/main" val="12624846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0E606B-EECA-4B49-9609-8CCE00DC2A18}"/>
              </a:ext>
            </a:extLst>
          </p:cNvPr>
          <p:cNvSpPr>
            <a:spLocks noGrp="1"/>
          </p:cNvSpPr>
          <p:nvPr>
            <p:ph type="dt" sz="half" idx="2"/>
          </p:nvPr>
        </p:nvSpPr>
        <p:spPr/>
        <p:txBody>
          <a:bodyPr/>
          <a:lstStyle/>
          <a:p>
            <a:fld id="{363906D1-DDE2-9B46-86F5-0B6EF91A9704}" type="datetime6">
              <a:rPr lang="en-NZ" smtClean="0"/>
              <a:pPr/>
              <a:t>June 21</a:t>
            </a:fld>
            <a:endParaRPr lang="en-US" dirty="0"/>
          </a:p>
        </p:txBody>
      </p:sp>
      <p:sp>
        <p:nvSpPr>
          <p:cNvPr id="3" name="Footer Placeholder 2">
            <a:extLst>
              <a:ext uri="{FF2B5EF4-FFF2-40B4-BE49-F238E27FC236}">
                <a16:creationId xmlns:a16="http://schemas.microsoft.com/office/drawing/2014/main" id="{73DC0D80-8D62-4DA1-BAEC-932FE7575D54}"/>
              </a:ext>
            </a:extLst>
          </p:cNvPr>
          <p:cNvSpPr>
            <a:spLocks noGrp="1"/>
          </p:cNvSpPr>
          <p:nvPr>
            <p:ph type="ftr" sz="quarter" idx="3"/>
          </p:nvPr>
        </p:nvSpPr>
        <p:spPr/>
        <p:txBody>
          <a:bodyPr/>
          <a:lstStyle/>
          <a:p>
            <a:r>
              <a:rPr lang="en-US"/>
              <a:t>TITLE GOES HERE</a:t>
            </a:r>
            <a:endParaRPr lang="en-US" dirty="0"/>
          </a:p>
        </p:txBody>
      </p:sp>
      <p:sp>
        <p:nvSpPr>
          <p:cNvPr id="4" name="Slide Number Placeholder 3">
            <a:extLst>
              <a:ext uri="{FF2B5EF4-FFF2-40B4-BE49-F238E27FC236}">
                <a16:creationId xmlns:a16="http://schemas.microsoft.com/office/drawing/2014/main" id="{1A00437F-8F32-432B-A56A-3A3706900338}"/>
              </a:ext>
            </a:extLst>
          </p:cNvPr>
          <p:cNvSpPr>
            <a:spLocks noGrp="1"/>
          </p:cNvSpPr>
          <p:nvPr>
            <p:ph type="sldNum" sz="quarter" idx="4"/>
          </p:nvPr>
        </p:nvSpPr>
        <p:spPr/>
        <p:txBody>
          <a:bodyPr/>
          <a:lstStyle/>
          <a:p>
            <a:r>
              <a:rPr lang="en-US"/>
              <a:t>PAGE </a:t>
            </a:r>
            <a:fld id="{6A6AB139-2661-3948-B7F5-9F6549F45E4C}" type="slidenum">
              <a:rPr lang="en-US" smtClean="0"/>
              <a:pPr/>
              <a:t>15</a:t>
            </a:fld>
            <a:endParaRPr lang="en-US" dirty="0"/>
          </a:p>
        </p:txBody>
      </p:sp>
      <p:sp>
        <p:nvSpPr>
          <p:cNvPr id="5" name="Text Placeholder 4">
            <a:extLst>
              <a:ext uri="{FF2B5EF4-FFF2-40B4-BE49-F238E27FC236}">
                <a16:creationId xmlns:a16="http://schemas.microsoft.com/office/drawing/2014/main" id="{5414E253-2E2F-469B-B91B-79B417F2C535}"/>
              </a:ext>
            </a:extLst>
          </p:cNvPr>
          <p:cNvSpPr>
            <a:spLocks noGrp="1"/>
          </p:cNvSpPr>
          <p:nvPr>
            <p:ph type="body" sz="quarter" idx="10"/>
          </p:nvPr>
        </p:nvSpPr>
        <p:spPr>
          <a:xfrm>
            <a:off x="684000" y="1498600"/>
            <a:ext cx="8136830" cy="5143602"/>
          </a:xfrm>
        </p:spPr>
        <p:txBody>
          <a:bodyPr/>
          <a:lstStyle/>
          <a:p>
            <a:r>
              <a:rPr lang="en-NZ" dirty="0"/>
              <a:t>Replicated citations can be easily removed in Endnote. Of the original 3898 citations found from our search, 1610 of these were duplicates which were deleted. </a:t>
            </a:r>
          </a:p>
          <a:p>
            <a:r>
              <a:rPr lang="en-NZ" dirty="0"/>
              <a:t>After duplicate citation deletion, researchers then scan the titles and abstracts of the remaining citations, using the screening criteria established in step 2 to decide what papers should be included and what should be excluded. </a:t>
            </a:r>
          </a:p>
          <a:p>
            <a:r>
              <a:rPr lang="en-NZ" dirty="0"/>
              <a:t>From this process, we decided to exclude a further 2262 citations from the search, leaving 62 potentially relevant studies. </a:t>
            </a:r>
          </a:p>
          <a:p>
            <a:endParaRPr lang="en-NZ" dirty="0"/>
          </a:p>
          <a:p>
            <a:endParaRPr lang="en-US" dirty="0"/>
          </a:p>
        </p:txBody>
      </p:sp>
      <p:sp>
        <p:nvSpPr>
          <p:cNvPr id="6" name="Title 5">
            <a:extLst>
              <a:ext uri="{FF2B5EF4-FFF2-40B4-BE49-F238E27FC236}">
                <a16:creationId xmlns:a16="http://schemas.microsoft.com/office/drawing/2014/main" id="{106B647C-721B-4253-9C57-06DCE707CAF6}"/>
              </a:ext>
            </a:extLst>
          </p:cNvPr>
          <p:cNvSpPr>
            <a:spLocks noGrp="1"/>
          </p:cNvSpPr>
          <p:nvPr>
            <p:ph type="title"/>
          </p:nvPr>
        </p:nvSpPr>
        <p:spPr/>
        <p:txBody>
          <a:bodyPr/>
          <a:lstStyle/>
          <a:p>
            <a:r>
              <a:rPr lang="en-NZ" dirty="0"/>
              <a:t>Step 6 - </a:t>
            </a:r>
            <a:r>
              <a:rPr lang="en-NZ" dirty="0">
                <a:effectLst/>
                <a:ea typeface="Calibri" panose="020F0502020204030204" pitchFamily="34" charset="0"/>
                <a:cs typeface="Times New Roman" panose="02020603050405020304" pitchFamily="18" charset="0"/>
              </a:rPr>
              <a:t>Delete replications, search titles and abstracts for appropriate papers.</a:t>
            </a:r>
            <a:br>
              <a:rPr lang="en-US" dirty="0">
                <a:effectLst/>
                <a:ea typeface="Calibri" panose="020F0502020204030204" pitchFamily="34" charset="0"/>
                <a:cs typeface="Times New Roman" panose="02020603050405020304" pitchFamily="18" charset="0"/>
              </a:rPr>
            </a:br>
            <a:endParaRPr lang="en-US" dirty="0"/>
          </a:p>
        </p:txBody>
      </p:sp>
    </p:spTree>
    <p:extLst>
      <p:ext uri="{BB962C8B-B14F-4D97-AF65-F5344CB8AC3E}">
        <p14:creationId xmlns:p14="http://schemas.microsoft.com/office/powerpoint/2010/main" val="2672265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2008A4-D949-4193-A945-238C5DBF2FDA}"/>
              </a:ext>
            </a:extLst>
          </p:cNvPr>
          <p:cNvSpPr>
            <a:spLocks noGrp="1"/>
          </p:cNvSpPr>
          <p:nvPr>
            <p:ph type="dt" sz="half" idx="2"/>
          </p:nvPr>
        </p:nvSpPr>
        <p:spPr/>
        <p:txBody>
          <a:bodyPr/>
          <a:lstStyle/>
          <a:p>
            <a:fld id="{363906D1-DDE2-9B46-86F5-0B6EF91A9704}" type="datetime6">
              <a:rPr lang="en-NZ" smtClean="0"/>
              <a:pPr/>
              <a:t>June 21</a:t>
            </a:fld>
            <a:endParaRPr lang="en-US" dirty="0"/>
          </a:p>
        </p:txBody>
      </p:sp>
      <p:sp>
        <p:nvSpPr>
          <p:cNvPr id="3" name="Footer Placeholder 2">
            <a:extLst>
              <a:ext uri="{FF2B5EF4-FFF2-40B4-BE49-F238E27FC236}">
                <a16:creationId xmlns:a16="http://schemas.microsoft.com/office/drawing/2014/main" id="{5ECE36BC-A73E-44F9-8AEB-08CCE0CC2472}"/>
              </a:ext>
            </a:extLst>
          </p:cNvPr>
          <p:cNvSpPr>
            <a:spLocks noGrp="1"/>
          </p:cNvSpPr>
          <p:nvPr>
            <p:ph type="ftr" sz="quarter" idx="3"/>
          </p:nvPr>
        </p:nvSpPr>
        <p:spPr/>
        <p:txBody>
          <a:bodyPr/>
          <a:lstStyle/>
          <a:p>
            <a:r>
              <a:rPr lang="en-US"/>
              <a:t>TITLE GOES HERE</a:t>
            </a:r>
            <a:endParaRPr lang="en-US" dirty="0"/>
          </a:p>
        </p:txBody>
      </p:sp>
      <p:sp>
        <p:nvSpPr>
          <p:cNvPr id="4" name="Slide Number Placeholder 3">
            <a:extLst>
              <a:ext uri="{FF2B5EF4-FFF2-40B4-BE49-F238E27FC236}">
                <a16:creationId xmlns:a16="http://schemas.microsoft.com/office/drawing/2014/main" id="{649F4947-1ABA-44A2-8FF6-641545BC10CC}"/>
              </a:ext>
            </a:extLst>
          </p:cNvPr>
          <p:cNvSpPr>
            <a:spLocks noGrp="1"/>
          </p:cNvSpPr>
          <p:nvPr>
            <p:ph type="sldNum" sz="quarter" idx="4"/>
          </p:nvPr>
        </p:nvSpPr>
        <p:spPr/>
        <p:txBody>
          <a:bodyPr/>
          <a:lstStyle/>
          <a:p>
            <a:r>
              <a:rPr lang="en-US"/>
              <a:t>PAGE </a:t>
            </a:r>
            <a:fld id="{6A6AB139-2661-3948-B7F5-9F6549F45E4C}" type="slidenum">
              <a:rPr lang="en-US" smtClean="0"/>
              <a:pPr/>
              <a:t>16</a:t>
            </a:fld>
            <a:endParaRPr lang="en-US" dirty="0"/>
          </a:p>
        </p:txBody>
      </p:sp>
      <p:sp>
        <p:nvSpPr>
          <p:cNvPr id="5" name="Text Placeholder 4">
            <a:extLst>
              <a:ext uri="{FF2B5EF4-FFF2-40B4-BE49-F238E27FC236}">
                <a16:creationId xmlns:a16="http://schemas.microsoft.com/office/drawing/2014/main" id="{059F9858-64DF-46EF-A3E3-D582585B4B69}"/>
              </a:ext>
            </a:extLst>
          </p:cNvPr>
          <p:cNvSpPr>
            <a:spLocks noGrp="1"/>
          </p:cNvSpPr>
          <p:nvPr>
            <p:ph type="body" sz="quarter" idx="10"/>
          </p:nvPr>
        </p:nvSpPr>
        <p:spPr>
          <a:xfrm>
            <a:off x="684000" y="1494406"/>
            <a:ext cx="8136830" cy="5270602"/>
          </a:xfrm>
        </p:spPr>
        <p:txBody>
          <a:bodyPr/>
          <a:lstStyle/>
          <a:p>
            <a:r>
              <a:rPr lang="en-NZ" dirty="0"/>
              <a:t>After the title and abstract scan, all remaining papers should be closely reviewed to see if they meet the inclusion criteria. </a:t>
            </a:r>
          </a:p>
          <a:p>
            <a:r>
              <a:rPr lang="en-NZ" dirty="0"/>
              <a:t>In our example case, the remaining 62 citations were split between two researchers. Each read 31 papers and decided whether the individual citations needed to be included, excluded, or if they remained on the fence. </a:t>
            </a:r>
          </a:p>
          <a:p>
            <a:r>
              <a:rPr lang="en-NZ" dirty="0"/>
              <a:t>Following this, the researchers agreed to include 33 citations, exclude 15, and remained unable to agree on the final 14.</a:t>
            </a:r>
          </a:p>
          <a:p>
            <a:r>
              <a:rPr lang="en-NZ" dirty="0"/>
              <a:t>Both researchers then read the 14 final citations, and once this was done the researchers agreed to add 5 to the final SLR. </a:t>
            </a:r>
          </a:p>
          <a:p>
            <a:r>
              <a:rPr lang="en-NZ" dirty="0"/>
              <a:t>This resulted in 38 citations being selected, synthesised from an initial search which yielded 3898 citations.</a:t>
            </a:r>
            <a:endParaRPr lang="en-US" dirty="0"/>
          </a:p>
        </p:txBody>
      </p:sp>
      <p:sp>
        <p:nvSpPr>
          <p:cNvPr id="6" name="Title 5">
            <a:extLst>
              <a:ext uri="{FF2B5EF4-FFF2-40B4-BE49-F238E27FC236}">
                <a16:creationId xmlns:a16="http://schemas.microsoft.com/office/drawing/2014/main" id="{9EBF2623-54FD-4C13-833F-40440FFDC5B6}"/>
              </a:ext>
            </a:extLst>
          </p:cNvPr>
          <p:cNvSpPr>
            <a:spLocks noGrp="1"/>
          </p:cNvSpPr>
          <p:nvPr>
            <p:ph type="title"/>
          </p:nvPr>
        </p:nvSpPr>
        <p:spPr/>
        <p:txBody>
          <a:bodyPr/>
          <a:lstStyle/>
          <a:p>
            <a:r>
              <a:rPr lang="en-NZ" dirty="0">
                <a:ea typeface="Calibri" panose="020F0502020204030204" pitchFamily="34" charset="0"/>
                <a:cs typeface="Times New Roman" panose="02020603050405020304" pitchFamily="18" charset="0"/>
              </a:rPr>
              <a:t>Step 7</a:t>
            </a:r>
            <a:r>
              <a:rPr lang="en-NZ" dirty="0">
                <a:effectLst/>
                <a:ea typeface="Calibri" panose="020F0502020204030204" pitchFamily="34" charset="0"/>
                <a:cs typeface="Times New Roman" panose="02020603050405020304" pitchFamily="18" charset="0"/>
              </a:rPr>
              <a:t> – Read remaining papers and delete those that are not relevant to the research question</a:t>
            </a:r>
            <a:br>
              <a:rPr lang="en-US" dirty="0">
                <a:effectLst/>
                <a:ea typeface="Calibri" panose="020F0502020204030204" pitchFamily="34" charset="0"/>
                <a:cs typeface="Times New Roman" panose="02020603050405020304" pitchFamily="18" charset="0"/>
              </a:rPr>
            </a:br>
            <a:endParaRPr lang="en-US" dirty="0"/>
          </a:p>
        </p:txBody>
      </p:sp>
    </p:spTree>
    <p:extLst>
      <p:ext uri="{BB962C8B-B14F-4D97-AF65-F5344CB8AC3E}">
        <p14:creationId xmlns:p14="http://schemas.microsoft.com/office/powerpoint/2010/main" val="2216817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9020AE4-B932-4A6B-8340-7B3065012003}"/>
              </a:ext>
            </a:extLst>
          </p:cNvPr>
          <p:cNvSpPr>
            <a:spLocks noGrp="1"/>
          </p:cNvSpPr>
          <p:nvPr>
            <p:ph type="dt" sz="half" idx="11"/>
          </p:nvPr>
        </p:nvSpPr>
        <p:spPr/>
        <p:txBody>
          <a:bodyPr/>
          <a:lstStyle/>
          <a:p>
            <a:fld id="{896F4938-89D3-EA49-9476-C12B68B35068}" type="datetime6">
              <a:rPr lang="en-NZ" smtClean="0"/>
              <a:pPr/>
              <a:t>June 21</a:t>
            </a:fld>
            <a:endParaRPr lang="en-US" dirty="0"/>
          </a:p>
        </p:txBody>
      </p:sp>
      <p:sp>
        <p:nvSpPr>
          <p:cNvPr id="4" name="Footer Placeholder 3">
            <a:extLst>
              <a:ext uri="{FF2B5EF4-FFF2-40B4-BE49-F238E27FC236}">
                <a16:creationId xmlns:a16="http://schemas.microsoft.com/office/drawing/2014/main" id="{E4B76D4B-2B6A-4DB2-8912-488618B43A13}"/>
              </a:ext>
            </a:extLst>
          </p:cNvPr>
          <p:cNvSpPr>
            <a:spLocks noGrp="1"/>
          </p:cNvSpPr>
          <p:nvPr>
            <p:ph type="ftr" sz="quarter" idx="12"/>
          </p:nvPr>
        </p:nvSpPr>
        <p:spPr/>
        <p:txBody>
          <a:bodyPr/>
          <a:lstStyle/>
          <a:p>
            <a:r>
              <a:rPr lang="en-US"/>
              <a:t>MANAAKI WHENUA – LANDCARE RESEARCH</a:t>
            </a:r>
            <a:endParaRPr lang="en-US" dirty="0"/>
          </a:p>
        </p:txBody>
      </p:sp>
      <p:sp>
        <p:nvSpPr>
          <p:cNvPr id="5" name="Slide Number Placeholder 4">
            <a:extLst>
              <a:ext uri="{FF2B5EF4-FFF2-40B4-BE49-F238E27FC236}">
                <a16:creationId xmlns:a16="http://schemas.microsoft.com/office/drawing/2014/main" id="{23423F1D-0587-4174-9563-85EAEE6AC67D}"/>
              </a:ext>
            </a:extLst>
          </p:cNvPr>
          <p:cNvSpPr>
            <a:spLocks noGrp="1"/>
          </p:cNvSpPr>
          <p:nvPr>
            <p:ph type="sldNum" sz="quarter" idx="13"/>
          </p:nvPr>
        </p:nvSpPr>
        <p:spPr/>
        <p:txBody>
          <a:bodyPr/>
          <a:lstStyle/>
          <a:p>
            <a:r>
              <a:rPr lang="en-US"/>
              <a:t>PAGE </a:t>
            </a:r>
            <a:fld id="{6A6AB139-2661-3948-B7F5-9F6549F45E4C}" type="slidenum">
              <a:rPr lang="en-US" smtClean="0"/>
              <a:pPr/>
              <a:t>17</a:t>
            </a:fld>
            <a:endParaRPr lang="en-US" dirty="0"/>
          </a:p>
        </p:txBody>
      </p:sp>
      <p:pic>
        <p:nvPicPr>
          <p:cNvPr id="8" name="Picture 7">
            <a:extLst>
              <a:ext uri="{FF2B5EF4-FFF2-40B4-BE49-F238E27FC236}">
                <a16:creationId xmlns:a16="http://schemas.microsoft.com/office/drawing/2014/main" id="{F1A734C1-EA32-4585-8833-C367C1CA3436}"/>
              </a:ext>
            </a:extLst>
          </p:cNvPr>
          <p:cNvPicPr>
            <a:picLocks noChangeAspect="1"/>
          </p:cNvPicPr>
          <p:nvPr/>
        </p:nvPicPr>
        <p:blipFill>
          <a:blip r:embed="rId2"/>
          <a:stretch>
            <a:fillRect/>
          </a:stretch>
        </p:blipFill>
        <p:spPr>
          <a:xfrm>
            <a:off x="1219200" y="13982"/>
            <a:ext cx="6629400" cy="6844018"/>
          </a:xfrm>
          <a:prstGeom prst="rect">
            <a:avLst/>
          </a:prstGeom>
        </p:spPr>
      </p:pic>
    </p:spTree>
    <p:extLst>
      <p:ext uri="{BB962C8B-B14F-4D97-AF65-F5344CB8AC3E}">
        <p14:creationId xmlns:p14="http://schemas.microsoft.com/office/powerpoint/2010/main" val="32633347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E16C8D-E810-4221-816E-5EAE08B41A00}"/>
              </a:ext>
            </a:extLst>
          </p:cNvPr>
          <p:cNvSpPr>
            <a:spLocks noGrp="1"/>
          </p:cNvSpPr>
          <p:nvPr>
            <p:ph type="dt" sz="half" idx="2"/>
          </p:nvPr>
        </p:nvSpPr>
        <p:spPr/>
        <p:txBody>
          <a:bodyPr/>
          <a:lstStyle/>
          <a:p>
            <a:fld id="{363906D1-DDE2-9B46-86F5-0B6EF91A9704}" type="datetime6">
              <a:rPr lang="en-NZ" smtClean="0"/>
              <a:pPr/>
              <a:t>June 21</a:t>
            </a:fld>
            <a:endParaRPr lang="en-US" dirty="0"/>
          </a:p>
        </p:txBody>
      </p:sp>
      <p:sp>
        <p:nvSpPr>
          <p:cNvPr id="3" name="Footer Placeholder 2">
            <a:extLst>
              <a:ext uri="{FF2B5EF4-FFF2-40B4-BE49-F238E27FC236}">
                <a16:creationId xmlns:a16="http://schemas.microsoft.com/office/drawing/2014/main" id="{6615E0E7-8062-4386-A725-A9B917C671CF}"/>
              </a:ext>
            </a:extLst>
          </p:cNvPr>
          <p:cNvSpPr>
            <a:spLocks noGrp="1"/>
          </p:cNvSpPr>
          <p:nvPr>
            <p:ph type="ftr" sz="quarter" idx="3"/>
          </p:nvPr>
        </p:nvSpPr>
        <p:spPr/>
        <p:txBody>
          <a:bodyPr/>
          <a:lstStyle/>
          <a:p>
            <a:r>
              <a:rPr lang="en-US"/>
              <a:t>TITLE GOES HERE</a:t>
            </a:r>
            <a:endParaRPr lang="en-US" dirty="0"/>
          </a:p>
        </p:txBody>
      </p:sp>
      <p:sp>
        <p:nvSpPr>
          <p:cNvPr id="4" name="Slide Number Placeholder 3">
            <a:extLst>
              <a:ext uri="{FF2B5EF4-FFF2-40B4-BE49-F238E27FC236}">
                <a16:creationId xmlns:a16="http://schemas.microsoft.com/office/drawing/2014/main" id="{88901445-57FC-4ED4-A12F-613A579D2FA1}"/>
              </a:ext>
            </a:extLst>
          </p:cNvPr>
          <p:cNvSpPr>
            <a:spLocks noGrp="1"/>
          </p:cNvSpPr>
          <p:nvPr>
            <p:ph type="sldNum" sz="quarter" idx="4"/>
          </p:nvPr>
        </p:nvSpPr>
        <p:spPr/>
        <p:txBody>
          <a:bodyPr/>
          <a:lstStyle/>
          <a:p>
            <a:r>
              <a:rPr lang="en-US"/>
              <a:t>PAGE </a:t>
            </a:r>
            <a:fld id="{6A6AB139-2661-3948-B7F5-9F6549F45E4C}" type="slidenum">
              <a:rPr lang="en-US" smtClean="0"/>
              <a:pPr/>
              <a:t>18</a:t>
            </a:fld>
            <a:endParaRPr lang="en-US" dirty="0"/>
          </a:p>
        </p:txBody>
      </p:sp>
      <p:sp>
        <p:nvSpPr>
          <p:cNvPr id="5" name="Text Placeholder 4">
            <a:extLst>
              <a:ext uri="{FF2B5EF4-FFF2-40B4-BE49-F238E27FC236}">
                <a16:creationId xmlns:a16="http://schemas.microsoft.com/office/drawing/2014/main" id="{4DAC993F-517A-4880-8E56-BE98142DC87B}"/>
              </a:ext>
            </a:extLst>
          </p:cNvPr>
          <p:cNvSpPr>
            <a:spLocks noGrp="1"/>
          </p:cNvSpPr>
          <p:nvPr>
            <p:ph type="body" sz="quarter" idx="10"/>
          </p:nvPr>
        </p:nvSpPr>
        <p:spPr/>
        <p:txBody>
          <a:bodyPr/>
          <a:lstStyle/>
          <a:p>
            <a:r>
              <a:rPr lang="en-NZ" dirty="0"/>
              <a:t>The final step is to read through the selected papers and to collect data to be included in the codebook/protocol. </a:t>
            </a:r>
          </a:p>
          <a:p>
            <a:r>
              <a:rPr lang="en-NZ" dirty="0"/>
              <a:t>The data that is collected will depend on the reporting guidelines you have chosen (e.g. PRISMA, ROSES, etc.).</a:t>
            </a:r>
          </a:p>
          <a:p>
            <a:r>
              <a:rPr lang="en-NZ" dirty="0"/>
              <a:t>To publish SLRs, devising a codebook and following the reporting guidelines closely is very important. If the goal is simply to scope literature for a large project, such attention to detail might not be necessary. </a:t>
            </a:r>
          </a:p>
          <a:p>
            <a:r>
              <a:rPr lang="en-NZ" dirty="0"/>
              <a:t>Once this is complete, contemplate an analysis strategy. For example, SLRs that collect scientific results on similar studies could be analysed through a meta-analyses. SLRs could also be analysed qualitatively using thematic analysis or similar methods. </a:t>
            </a:r>
          </a:p>
          <a:p>
            <a:endParaRPr lang="en-NZ" dirty="0"/>
          </a:p>
          <a:p>
            <a:endParaRPr lang="en-NZ" dirty="0"/>
          </a:p>
          <a:p>
            <a:endParaRPr lang="en-US" dirty="0"/>
          </a:p>
        </p:txBody>
      </p:sp>
      <p:sp>
        <p:nvSpPr>
          <p:cNvPr id="6" name="Title 5">
            <a:extLst>
              <a:ext uri="{FF2B5EF4-FFF2-40B4-BE49-F238E27FC236}">
                <a16:creationId xmlns:a16="http://schemas.microsoft.com/office/drawing/2014/main" id="{1847D76B-333F-40FC-A9B7-D3B90625282A}"/>
              </a:ext>
            </a:extLst>
          </p:cNvPr>
          <p:cNvSpPr>
            <a:spLocks noGrp="1"/>
          </p:cNvSpPr>
          <p:nvPr>
            <p:ph type="title"/>
          </p:nvPr>
        </p:nvSpPr>
        <p:spPr/>
        <p:txBody>
          <a:bodyPr/>
          <a:lstStyle/>
          <a:p>
            <a:r>
              <a:rPr lang="en-NZ" dirty="0"/>
              <a:t>Step 8 – Fill in SLR codebook/protocol</a:t>
            </a:r>
            <a:endParaRPr lang="en-US" dirty="0"/>
          </a:p>
        </p:txBody>
      </p:sp>
    </p:spTree>
    <p:extLst>
      <p:ext uri="{BB962C8B-B14F-4D97-AF65-F5344CB8AC3E}">
        <p14:creationId xmlns:p14="http://schemas.microsoft.com/office/powerpoint/2010/main" val="252446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552DC5-54B1-4ABC-8153-05D86360BAFC}"/>
              </a:ext>
            </a:extLst>
          </p:cNvPr>
          <p:cNvSpPr>
            <a:spLocks noGrp="1"/>
          </p:cNvSpPr>
          <p:nvPr>
            <p:ph type="dt" sz="half" idx="2"/>
          </p:nvPr>
        </p:nvSpPr>
        <p:spPr/>
        <p:txBody>
          <a:bodyPr/>
          <a:lstStyle/>
          <a:p>
            <a:fld id="{363906D1-DDE2-9B46-86F5-0B6EF91A9704}" type="datetime6">
              <a:rPr lang="en-NZ" smtClean="0"/>
              <a:pPr/>
              <a:t>June 21</a:t>
            </a:fld>
            <a:endParaRPr lang="en-US" dirty="0"/>
          </a:p>
        </p:txBody>
      </p:sp>
      <p:sp>
        <p:nvSpPr>
          <p:cNvPr id="3" name="Footer Placeholder 2">
            <a:extLst>
              <a:ext uri="{FF2B5EF4-FFF2-40B4-BE49-F238E27FC236}">
                <a16:creationId xmlns:a16="http://schemas.microsoft.com/office/drawing/2014/main" id="{2E0D6ED3-C41D-45A2-8C16-673BDB81E615}"/>
              </a:ext>
            </a:extLst>
          </p:cNvPr>
          <p:cNvSpPr>
            <a:spLocks noGrp="1"/>
          </p:cNvSpPr>
          <p:nvPr>
            <p:ph type="ftr" sz="quarter" idx="3"/>
          </p:nvPr>
        </p:nvSpPr>
        <p:spPr/>
        <p:txBody>
          <a:bodyPr/>
          <a:lstStyle/>
          <a:p>
            <a:r>
              <a:rPr lang="en-US"/>
              <a:t>TITLE GOES HERE</a:t>
            </a:r>
            <a:endParaRPr lang="en-US" dirty="0"/>
          </a:p>
        </p:txBody>
      </p:sp>
      <p:sp>
        <p:nvSpPr>
          <p:cNvPr id="4" name="Slide Number Placeholder 3">
            <a:extLst>
              <a:ext uri="{FF2B5EF4-FFF2-40B4-BE49-F238E27FC236}">
                <a16:creationId xmlns:a16="http://schemas.microsoft.com/office/drawing/2014/main" id="{72381C8D-2904-4A94-B687-8A0B0E4DCDFD}"/>
              </a:ext>
            </a:extLst>
          </p:cNvPr>
          <p:cNvSpPr>
            <a:spLocks noGrp="1"/>
          </p:cNvSpPr>
          <p:nvPr>
            <p:ph type="sldNum" sz="quarter" idx="4"/>
          </p:nvPr>
        </p:nvSpPr>
        <p:spPr/>
        <p:txBody>
          <a:bodyPr/>
          <a:lstStyle/>
          <a:p>
            <a:r>
              <a:rPr lang="en-US"/>
              <a:t>PAGE </a:t>
            </a:r>
            <a:fld id="{6A6AB139-2661-3948-B7F5-9F6549F45E4C}" type="slidenum">
              <a:rPr lang="en-US" smtClean="0"/>
              <a:pPr/>
              <a:t>19</a:t>
            </a:fld>
            <a:endParaRPr lang="en-US" dirty="0"/>
          </a:p>
        </p:txBody>
      </p:sp>
      <p:sp>
        <p:nvSpPr>
          <p:cNvPr id="5" name="Text Placeholder 4">
            <a:extLst>
              <a:ext uri="{FF2B5EF4-FFF2-40B4-BE49-F238E27FC236}">
                <a16:creationId xmlns:a16="http://schemas.microsoft.com/office/drawing/2014/main" id="{33E49D6B-A2B3-4256-98CE-353A657F45FB}"/>
              </a:ext>
            </a:extLst>
          </p:cNvPr>
          <p:cNvSpPr>
            <a:spLocks noGrp="1"/>
          </p:cNvSpPr>
          <p:nvPr>
            <p:ph type="body" sz="quarter" idx="10"/>
          </p:nvPr>
        </p:nvSpPr>
        <p:spPr/>
        <p:txBody>
          <a:bodyPr/>
          <a:lstStyle/>
          <a:p>
            <a:r>
              <a:rPr lang="en-NZ" dirty="0"/>
              <a:t>SLRs are published in a wide range of topics relevant to MWLR researchers: for example, climate change adaptation and mitigation, conservation, soil science, biodiversity and biosecurity, economics, and land management.</a:t>
            </a:r>
          </a:p>
          <a:p>
            <a:r>
              <a:rPr lang="en-NZ" dirty="0"/>
              <a:t>Choose a particular codebook strategy (e.g. PRISMA, ROSES) to align with journal requirements. </a:t>
            </a:r>
          </a:p>
          <a:p>
            <a:r>
              <a:rPr lang="en-NZ" dirty="0"/>
              <a:t>Spend time developing the best search chain and search multiple databases if possible. </a:t>
            </a:r>
          </a:p>
          <a:p>
            <a:r>
              <a:rPr lang="en-NZ" dirty="0"/>
              <a:t>Asking multiple researchers to screen collected papers reduces the chance of bias in paper selection. </a:t>
            </a:r>
          </a:p>
          <a:p>
            <a:r>
              <a:rPr lang="en-US" dirty="0"/>
              <a:t>Analytic methods – such as meta-analyses or qualitative data analysis – can be selected once the search is completed. However, it is worth considering how you plan to </a:t>
            </a:r>
            <a:r>
              <a:rPr lang="en-US" dirty="0" err="1"/>
              <a:t>analyse</a:t>
            </a:r>
            <a:r>
              <a:rPr lang="en-US" dirty="0"/>
              <a:t> the data before beginning the search. </a:t>
            </a:r>
          </a:p>
          <a:p>
            <a:endParaRPr lang="en-US" dirty="0"/>
          </a:p>
        </p:txBody>
      </p:sp>
      <p:sp>
        <p:nvSpPr>
          <p:cNvPr id="6" name="Title 5">
            <a:extLst>
              <a:ext uri="{FF2B5EF4-FFF2-40B4-BE49-F238E27FC236}">
                <a16:creationId xmlns:a16="http://schemas.microsoft.com/office/drawing/2014/main" id="{A62708D0-E095-4F0E-9B4D-CD9BE295340B}"/>
              </a:ext>
            </a:extLst>
          </p:cNvPr>
          <p:cNvSpPr>
            <a:spLocks noGrp="1"/>
          </p:cNvSpPr>
          <p:nvPr>
            <p:ph type="title"/>
          </p:nvPr>
        </p:nvSpPr>
        <p:spPr/>
        <p:txBody>
          <a:bodyPr/>
          <a:lstStyle/>
          <a:p>
            <a:r>
              <a:rPr lang="en-NZ" dirty="0"/>
              <a:t>Summary</a:t>
            </a:r>
            <a:endParaRPr lang="en-US" dirty="0"/>
          </a:p>
        </p:txBody>
      </p:sp>
    </p:spTree>
    <p:extLst>
      <p:ext uri="{BB962C8B-B14F-4D97-AF65-F5344CB8AC3E}">
        <p14:creationId xmlns:p14="http://schemas.microsoft.com/office/powerpoint/2010/main" val="3065661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272AB7-6479-4458-9885-D4D21B481444}"/>
              </a:ext>
            </a:extLst>
          </p:cNvPr>
          <p:cNvSpPr>
            <a:spLocks noGrp="1"/>
          </p:cNvSpPr>
          <p:nvPr>
            <p:ph type="dt" sz="half" idx="2"/>
          </p:nvPr>
        </p:nvSpPr>
        <p:spPr/>
        <p:txBody>
          <a:bodyPr/>
          <a:lstStyle/>
          <a:p>
            <a:fld id="{363906D1-DDE2-9B46-86F5-0B6EF91A9704}" type="datetime6">
              <a:rPr lang="en-NZ" smtClean="0"/>
              <a:pPr/>
              <a:t>June 21</a:t>
            </a:fld>
            <a:endParaRPr lang="en-US" dirty="0"/>
          </a:p>
        </p:txBody>
      </p:sp>
      <p:sp>
        <p:nvSpPr>
          <p:cNvPr id="3" name="Footer Placeholder 2">
            <a:extLst>
              <a:ext uri="{FF2B5EF4-FFF2-40B4-BE49-F238E27FC236}">
                <a16:creationId xmlns:a16="http://schemas.microsoft.com/office/drawing/2014/main" id="{FEF1AA06-7FFA-4870-976A-6FBD6A07E20C}"/>
              </a:ext>
            </a:extLst>
          </p:cNvPr>
          <p:cNvSpPr>
            <a:spLocks noGrp="1"/>
          </p:cNvSpPr>
          <p:nvPr>
            <p:ph type="ftr" sz="quarter" idx="3"/>
          </p:nvPr>
        </p:nvSpPr>
        <p:spPr/>
        <p:txBody>
          <a:bodyPr/>
          <a:lstStyle/>
          <a:p>
            <a:r>
              <a:rPr lang="en-US"/>
              <a:t>TITLE GOES HERE</a:t>
            </a:r>
            <a:endParaRPr lang="en-US" dirty="0"/>
          </a:p>
        </p:txBody>
      </p:sp>
      <p:sp>
        <p:nvSpPr>
          <p:cNvPr id="4" name="Slide Number Placeholder 3">
            <a:extLst>
              <a:ext uri="{FF2B5EF4-FFF2-40B4-BE49-F238E27FC236}">
                <a16:creationId xmlns:a16="http://schemas.microsoft.com/office/drawing/2014/main" id="{0F022CFC-0D94-4268-B72B-ADE955C67BEC}"/>
              </a:ext>
            </a:extLst>
          </p:cNvPr>
          <p:cNvSpPr>
            <a:spLocks noGrp="1"/>
          </p:cNvSpPr>
          <p:nvPr>
            <p:ph type="sldNum" sz="quarter" idx="4"/>
          </p:nvPr>
        </p:nvSpPr>
        <p:spPr/>
        <p:txBody>
          <a:bodyPr/>
          <a:lstStyle/>
          <a:p>
            <a:r>
              <a:rPr lang="en-US"/>
              <a:t>PAGE </a:t>
            </a:r>
            <a:fld id="{6A6AB139-2661-3948-B7F5-9F6549F45E4C}" type="slidenum">
              <a:rPr lang="en-US" smtClean="0"/>
              <a:pPr/>
              <a:t>2</a:t>
            </a:fld>
            <a:endParaRPr lang="en-US" dirty="0"/>
          </a:p>
        </p:txBody>
      </p:sp>
      <p:sp>
        <p:nvSpPr>
          <p:cNvPr id="5" name="Text Placeholder 4">
            <a:extLst>
              <a:ext uri="{FF2B5EF4-FFF2-40B4-BE49-F238E27FC236}">
                <a16:creationId xmlns:a16="http://schemas.microsoft.com/office/drawing/2014/main" id="{AB21FB65-5FC1-4BCC-9D0F-5CA6EBE03919}"/>
              </a:ext>
            </a:extLst>
          </p:cNvPr>
          <p:cNvSpPr>
            <a:spLocks noGrp="1"/>
          </p:cNvSpPr>
          <p:nvPr>
            <p:ph type="body" sz="quarter" idx="10"/>
          </p:nvPr>
        </p:nvSpPr>
        <p:spPr/>
        <p:txBody>
          <a:bodyPr/>
          <a:lstStyle/>
          <a:p>
            <a:pPr marL="0" indent="0">
              <a:buNone/>
            </a:pPr>
            <a:r>
              <a:rPr lang="en-NZ" sz="2400" dirty="0"/>
              <a:t>Today we will cover:</a:t>
            </a:r>
          </a:p>
          <a:p>
            <a:pPr marL="0" indent="0">
              <a:buNone/>
            </a:pPr>
            <a:endParaRPr lang="en-NZ" sz="2400" dirty="0"/>
          </a:p>
          <a:p>
            <a:pPr marL="457200" indent="-457200">
              <a:buAutoNum type="arabicParenR"/>
            </a:pPr>
            <a:r>
              <a:rPr lang="en-NZ" sz="2400" dirty="0"/>
              <a:t>Systematic Literature Reviews – what are they?</a:t>
            </a:r>
          </a:p>
          <a:p>
            <a:pPr marL="457200" indent="-457200">
              <a:buAutoNum type="arabicParenR"/>
            </a:pPr>
            <a:r>
              <a:rPr lang="en-NZ" sz="2400" dirty="0"/>
              <a:t>Uses of Systematic Literature Reviews </a:t>
            </a:r>
          </a:p>
          <a:p>
            <a:pPr marL="457200" indent="-457200">
              <a:buAutoNum type="arabicParenR"/>
            </a:pPr>
            <a:r>
              <a:rPr lang="en-NZ" sz="2400" dirty="0"/>
              <a:t>8 step process for completing a Systematic Literature Review</a:t>
            </a:r>
          </a:p>
        </p:txBody>
      </p:sp>
      <p:sp>
        <p:nvSpPr>
          <p:cNvPr id="6" name="Title 5">
            <a:extLst>
              <a:ext uri="{FF2B5EF4-FFF2-40B4-BE49-F238E27FC236}">
                <a16:creationId xmlns:a16="http://schemas.microsoft.com/office/drawing/2014/main" id="{975296A3-3287-4F8B-B2F7-5CC8E8FFF083}"/>
              </a:ext>
            </a:extLst>
          </p:cNvPr>
          <p:cNvSpPr>
            <a:spLocks noGrp="1"/>
          </p:cNvSpPr>
          <p:nvPr>
            <p:ph type="title"/>
          </p:nvPr>
        </p:nvSpPr>
        <p:spPr/>
        <p:txBody>
          <a:bodyPr/>
          <a:lstStyle/>
          <a:p>
            <a:r>
              <a:rPr lang="en-NZ" dirty="0"/>
              <a:t>Seminar overview</a:t>
            </a:r>
            <a:endParaRPr lang="en-US" dirty="0"/>
          </a:p>
        </p:txBody>
      </p:sp>
    </p:spTree>
    <p:extLst>
      <p:ext uri="{BB962C8B-B14F-4D97-AF65-F5344CB8AC3E}">
        <p14:creationId xmlns:p14="http://schemas.microsoft.com/office/powerpoint/2010/main" val="28682909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32FF0F-79D7-4E4A-810E-118E6EBFB6E2}"/>
              </a:ext>
            </a:extLst>
          </p:cNvPr>
          <p:cNvSpPr>
            <a:spLocks noGrp="1"/>
          </p:cNvSpPr>
          <p:nvPr>
            <p:ph type="dt" sz="half" idx="2"/>
          </p:nvPr>
        </p:nvSpPr>
        <p:spPr/>
        <p:txBody>
          <a:bodyPr/>
          <a:lstStyle/>
          <a:p>
            <a:fld id="{363906D1-DDE2-9B46-86F5-0B6EF91A9704}" type="datetime6">
              <a:rPr lang="en-NZ" smtClean="0"/>
              <a:pPr/>
              <a:t>June 21</a:t>
            </a:fld>
            <a:endParaRPr lang="en-US" dirty="0"/>
          </a:p>
        </p:txBody>
      </p:sp>
      <p:sp>
        <p:nvSpPr>
          <p:cNvPr id="3" name="Footer Placeholder 2">
            <a:extLst>
              <a:ext uri="{FF2B5EF4-FFF2-40B4-BE49-F238E27FC236}">
                <a16:creationId xmlns:a16="http://schemas.microsoft.com/office/drawing/2014/main" id="{FF897962-A99D-4373-AF8F-60F9F78258A6}"/>
              </a:ext>
            </a:extLst>
          </p:cNvPr>
          <p:cNvSpPr>
            <a:spLocks noGrp="1"/>
          </p:cNvSpPr>
          <p:nvPr>
            <p:ph type="ftr" sz="quarter" idx="3"/>
          </p:nvPr>
        </p:nvSpPr>
        <p:spPr/>
        <p:txBody>
          <a:bodyPr/>
          <a:lstStyle/>
          <a:p>
            <a:r>
              <a:rPr lang="en-US" dirty="0"/>
              <a:t>A beginner’s guide to coding and thematic analysis: i330 seminar</a:t>
            </a:r>
          </a:p>
        </p:txBody>
      </p:sp>
      <p:sp>
        <p:nvSpPr>
          <p:cNvPr id="4" name="Slide Number Placeholder 3">
            <a:extLst>
              <a:ext uri="{FF2B5EF4-FFF2-40B4-BE49-F238E27FC236}">
                <a16:creationId xmlns:a16="http://schemas.microsoft.com/office/drawing/2014/main" id="{5FD4111B-A274-4ACB-9D64-F88E25C59A93}"/>
              </a:ext>
            </a:extLst>
          </p:cNvPr>
          <p:cNvSpPr>
            <a:spLocks noGrp="1"/>
          </p:cNvSpPr>
          <p:nvPr>
            <p:ph type="sldNum" sz="quarter" idx="4"/>
          </p:nvPr>
        </p:nvSpPr>
        <p:spPr/>
        <p:txBody>
          <a:bodyPr/>
          <a:lstStyle/>
          <a:p>
            <a:r>
              <a:rPr lang="en-US"/>
              <a:t>PAGE </a:t>
            </a:r>
            <a:fld id="{6A6AB139-2661-3948-B7F5-9F6549F45E4C}" type="slidenum">
              <a:rPr lang="en-US" smtClean="0"/>
              <a:pPr/>
              <a:t>20</a:t>
            </a:fld>
            <a:endParaRPr lang="en-US" dirty="0"/>
          </a:p>
        </p:txBody>
      </p:sp>
      <p:sp>
        <p:nvSpPr>
          <p:cNvPr id="5" name="Text Placeholder 4">
            <a:extLst>
              <a:ext uri="{FF2B5EF4-FFF2-40B4-BE49-F238E27FC236}">
                <a16:creationId xmlns:a16="http://schemas.microsoft.com/office/drawing/2014/main" id="{8BAF2C38-6655-4908-9FFD-FAAD628701F3}"/>
              </a:ext>
            </a:extLst>
          </p:cNvPr>
          <p:cNvSpPr>
            <a:spLocks noGrp="1"/>
          </p:cNvSpPr>
          <p:nvPr>
            <p:ph type="body" sz="quarter" idx="10"/>
          </p:nvPr>
        </p:nvSpPr>
        <p:spPr/>
        <p:txBody>
          <a:bodyPr/>
          <a:lstStyle/>
          <a:p>
            <a:r>
              <a:rPr lang="en-NZ" dirty="0"/>
              <a:t>Feel free to email Nick Kirk (</a:t>
            </a:r>
            <a:r>
              <a:rPr lang="en-NZ" dirty="0">
                <a:hlinkClick r:id="rId2"/>
              </a:rPr>
              <a:t>kirkn@landcareresearch.co.nz</a:t>
            </a:r>
            <a:r>
              <a:rPr lang="en-NZ" dirty="0"/>
              <a:t>) or Melissa Robson-Williams (</a:t>
            </a:r>
            <a:r>
              <a:rPr lang="en-NZ" dirty="0">
                <a:hlinkClick r:id="rId3"/>
              </a:rPr>
              <a:t>robson-williamsm@landcareresearch.co.nz</a:t>
            </a:r>
            <a:r>
              <a:rPr lang="en-NZ" dirty="0"/>
              <a:t>) your feedback on this presentation. </a:t>
            </a:r>
            <a:br>
              <a:rPr lang="en-NZ" dirty="0"/>
            </a:br>
            <a:endParaRPr lang="en-NZ" dirty="0"/>
          </a:p>
          <a:p>
            <a:pPr lvl="1"/>
            <a:r>
              <a:rPr lang="en-NZ" sz="2000" dirty="0"/>
              <a:t>Was the content useful?</a:t>
            </a:r>
          </a:p>
          <a:p>
            <a:pPr lvl="1"/>
            <a:r>
              <a:rPr lang="en-NZ" sz="2000" dirty="0"/>
              <a:t>Would you be confident to use systematic literature reviews now?</a:t>
            </a:r>
          </a:p>
          <a:p>
            <a:pPr lvl="1"/>
            <a:r>
              <a:rPr lang="en-NZ" sz="2000" dirty="0"/>
              <a:t>In terms of presentation format – one thing that worked ok?</a:t>
            </a:r>
          </a:p>
          <a:p>
            <a:pPr lvl="1"/>
            <a:r>
              <a:rPr lang="en-NZ" sz="2000" dirty="0"/>
              <a:t>In terms of presentation formation – one thing that you’d like to change?</a:t>
            </a:r>
            <a:endParaRPr lang="en-US" sz="2000" dirty="0"/>
          </a:p>
        </p:txBody>
      </p:sp>
      <p:sp>
        <p:nvSpPr>
          <p:cNvPr id="6" name="Title 5">
            <a:extLst>
              <a:ext uri="{FF2B5EF4-FFF2-40B4-BE49-F238E27FC236}">
                <a16:creationId xmlns:a16="http://schemas.microsoft.com/office/drawing/2014/main" id="{FF54F94F-10B5-4761-A1D1-1488A5CC7C54}"/>
              </a:ext>
            </a:extLst>
          </p:cNvPr>
          <p:cNvSpPr>
            <a:spLocks noGrp="1"/>
          </p:cNvSpPr>
          <p:nvPr>
            <p:ph type="title"/>
          </p:nvPr>
        </p:nvSpPr>
        <p:spPr/>
        <p:txBody>
          <a:bodyPr/>
          <a:lstStyle/>
          <a:p>
            <a:r>
              <a:rPr lang="en-NZ" dirty="0"/>
              <a:t>Questions </a:t>
            </a:r>
            <a:r>
              <a:rPr lang="en-NZ"/>
              <a:t>and feedback?</a:t>
            </a:r>
            <a:endParaRPr lang="en-US" dirty="0"/>
          </a:p>
        </p:txBody>
      </p:sp>
    </p:spTree>
    <p:extLst>
      <p:ext uri="{BB962C8B-B14F-4D97-AF65-F5344CB8AC3E}">
        <p14:creationId xmlns:p14="http://schemas.microsoft.com/office/powerpoint/2010/main" val="20684487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9ABD65-4295-424A-A145-F3306825D7DE}"/>
              </a:ext>
            </a:extLst>
          </p:cNvPr>
          <p:cNvSpPr>
            <a:spLocks noGrp="1"/>
          </p:cNvSpPr>
          <p:nvPr>
            <p:ph type="dt" sz="half" idx="2"/>
          </p:nvPr>
        </p:nvSpPr>
        <p:spPr/>
        <p:txBody>
          <a:bodyPr/>
          <a:lstStyle/>
          <a:p>
            <a:fld id="{363906D1-DDE2-9B46-86F5-0B6EF91A9704}" type="datetime6">
              <a:rPr lang="en-NZ" smtClean="0"/>
              <a:pPr/>
              <a:t>June 21</a:t>
            </a:fld>
            <a:endParaRPr lang="en-US" dirty="0"/>
          </a:p>
        </p:txBody>
      </p:sp>
      <p:sp>
        <p:nvSpPr>
          <p:cNvPr id="3" name="Footer Placeholder 2">
            <a:extLst>
              <a:ext uri="{FF2B5EF4-FFF2-40B4-BE49-F238E27FC236}">
                <a16:creationId xmlns:a16="http://schemas.microsoft.com/office/drawing/2014/main" id="{E14F1224-C6BF-4614-9A21-1EB0C34979C6}"/>
              </a:ext>
            </a:extLst>
          </p:cNvPr>
          <p:cNvSpPr>
            <a:spLocks noGrp="1"/>
          </p:cNvSpPr>
          <p:nvPr>
            <p:ph type="ftr" sz="quarter" idx="3"/>
          </p:nvPr>
        </p:nvSpPr>
        <p:spPr/>
        <p:txBody>
          <a:bodyPr/>
          <a:lstStyle/>
          <a:p>
            <a:r>
              <a:rPr lang="en-US"/>
              <a:t>TITLE GOES HERE</a:t>
            </a:r>
            <a:endParaRPr lang="en-US" dirty="0"/>
          </a:p>
        </p:txBody>
      </p:sp>
      <p:sp>
        <p:nvSpPr>
          <p:cNvPr id="4" name="Slide Number Placeholder 3">
            <a:extLst>
              <a:ext uri="{FF2B5EF4-FFF2-40B4-BE49-F238E27FC236}">
                <a16:creationId xmlns:a16="http://schemas.microsoft.com/office/drawing/2014/main" id="{5073C243-6DFB-448B-A90E-3F389231B554}"/>
              </a:ext>
            </a:extLst>
          </p:cNvPr>
          <p:cNvSpPr>
            <a:spLocks noGrp="1"/>
          </p:cNvSpPr>
          <p:nvPr>
            <p:ph type="sldNum" sz="quarter" idx="4"/>
          </p:nvPr>
        </p:nvSpPr>
        <p:spPr/>
        <p:txBody>
          <a:bodyPr/>
          <a:lstStyle/>
          <a:p>
            <a:r>
              <a:rPr lang="en-US"/>
              <a:t>PAGE </a:t>
            </a:r>
            <a:fld id="{6A6AB139-2661-3948-B7F5-9F6549F45E4C}" type="slidenum">
              <a:rPr lang="en-US" smtClean="0"/>
              <a:pPr/>
              <a:t>21</a:t>
            </a:fld>
            <a:endParaRPr lang="en-US" dirty="0"/>
          </a:p>
        </p:txBody>
      </p:sp>
      <p:sp>
        <p:nvSpPr>
          <p:cNvPr id="5" name="Text Placeholder 4">
            <a:extLst>
              <a:ext uri="{FF2B5EF4-FFF2-40B4-BE49-F238E27FC236}">
                <a16:creationId xmlns:a16="http://schemas.microsoft.com/office/drawing/2014/main" id="{078FAD93-19E7-4A33-9407-6AFC973941AA}"/>
              </a:ext>
            </a:extLst>
          </p:cNvPr>
          <p:cNvSpPr>
            <a:spLocks noGrp="1"/>
          </p:cNvSpPr>
          <p:nvPr>
            <p:ph type="body" sz="quarter" idx="10"/>
          </p:nvPr>
        </p:nvSpPr>
        <p:spPr/>
        <p:txBody>
          <a:bodyPr/>
          <a:lstStyle/>
          <a:p>
            <a:r>
              <a:rPr lang="en-NZ" b="0" i="0" dirty="0">
                <a:effectLst/>
                <a:latin typeface="Arial" panose="020B0604020202020204" pitchFamily="34" charset="0"/>
              </a:rPr>
              <a:t>Owen, G. 2020. What makes climate change adaptation effective? A systematic review of the literature. </a:t>
            </a:r>
            <a:r>
              <a:rPr lang="en-NZ" b="0" i="1" dirty="0">
                <a:effectLst/>
                <a:latin typeface="Arial" panose="020B0604020202020204" pitchFamily="34" charset="0"/>
              </a:rPr>
              <a:t>Global Environmental Change</a:t>
            </a:r>
            <a:r>
              <a:rPr lang="en-NZ" b="0" i="0" dirty="0">
                <a:effectLst/>
                <a:latin typeface="Arial" panose="020B0604020202020204" pitchFamily="34" charset="0"/>
              </a:rPr>
              <a:t> 62:102071.</a:t>
            </a:r>
            <a:endParaRPr lang="en-GB" b="0" i="0" dirty="0">
              <a:effectLst/>
              <a:latin typeface="Arial" panose="020B0604020202020204" pitchFamily="34" charset="0"/>
            </a:endParaRPr>
          </a:p>
          <a:p>
            <a:r>
              <a:rPr lang="en-GB" sz="2000" dirty="0"/>
              <a:t>Prober, S.M., </a:t>
            </a:r>
            <a:r>
              <a:rPr lang="en-GB" sz="2000" dirty="0" err="1"/>
              <a:t>Colloff</a:t>
            </a:r>
            <a:r>
              <a:rPr lang="en-GB" sz="2000" dirty="0"/>
              <a:t>, M.J., Abel, N., Crimp, S., Doherty, M.D., Dunlop, M., Eldridge, D.J., </a:t>
            </a:r>
            <a:r>
              <a:rPr lang="en-GB" sz="2000" dirty="0" err="1"/>
              <a:t>Gorddard</a:t>
            </a:r>
            <a:r>
              <a:rPr lang="en-GB" sz="2000" dirty="0"/>
              <a:t>, R., Lavorel, S., Metcalfe, D.J., Murphy, H.T., Ryan, P., Williams, K.J., 2017. Informing climate adaptation pathways in multi-use woodland landscapes using the values-rules-knowledge framework. </a:t>
            </a:r>
            <a:r>
              <a:rPr lang="en-GB" sz="2000" i="1" dirty="0"/>
              <a:t>Agriculture, Ecosystems &amp; Environment </a:t>
            </a:r>
            <a:r>
              <a:rPr lang="en-GB" sz="2000" dirty="0"/>
              <a:t>241, 39–53.</a:t>
            </a:r>
            <a:endParaRPr lang="en-US" dirty="0"/>
          </a:p>
        </p:txBody>
      </p:sp>
      <p:sp>
        <p:nvSpPr>
          <p:cNvPr id="6" name="Title 5">
            <a:extLst>
              <a:ext uri="{FF2B5EF4-FFF2-40B4-BE49-F238E27FC236}">
                <a16:creationId xmlns:a16="http://schemas.microsoft.com/office/drawing/2014/main" id="{221BE193-823E-43F2-855B-3CD6F5D81CED}"/>
              </a:ext>
            </a:extLst>
          </p:cNvPr>
          <p:cNvSpPr>
            <a:spLocks noGrp="1"/>
          </p:cNvSpPr>
          <p:nvPr>
            <p:ph type="title"/>
          </p:nvPr>
        </p:nvSpPr>
        <p:spPr/>
        <p:txBody>
          <a:bodyPr/>
          <a:lstStyle/>
          <a:p>
            <a:r>
              <a:rPr lang="en-NZ" dirty="0"/>
              <a:t>References</a:t>
            </a:r>
            <a:endParaRPr lang="en-US" dirty="0"/>
          </a:p>
        </p:txBody>
      </p:sp>
    </p:spTree>
    <p:extLst>
      <p:ext uri="{BB962C8B-B14F-4D97-AF65-F5344CB8AC3E}">
        <p14:creationId xmlns:p14="http://schemas.microsoft.com/office/powerpoint/2010/main" val="1166928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B3E4AF-E75A-4DA5-A959-07C52A6AE21A}"/>
              </a:ext>
            </a:extLst>
          </p:cNvPr>
          <p:cNvSpPr>
            <a:spLocks noGrp="1"/>
          </p:cNvSpPr>
          <p:nvPr>
            <p:ph type="dt" sz="half" idx="2"/>
          </p:nvPr>
        </p:nvSpPr>
        <p:spPr/>
        <p:txBody>
          <a:bodyPr/>
          <a:lstStyle/>
          <a:p>
            <a:fld id="{363906D1-DDE2-9B46-86F5-0B6EF91A9704}" type="datetime6">
              <a:rPr lang="en-NZ" smtClean="0"/>
              <a:pPr/>
              <a:t>June 21</a:t>
            </a:fld>
            <a:endParaRPr lang="en-US" dirty="0"/>
          </a:p>
        </p:txBody>
      </p:sp>
      <p:sp>
        <p:nvSpPr>
          <p:cNvPr id="3" name="Footer Placeholder 2">
            <a:extLst>
              <a:ext uri="{FF2B5EF4-FFF2-40B4-BE49-F238E27FC236}">
                <a16:creationId xmlns:a16="http://schemas.microsoft.com/office/drawing/2014/main" id="{B41CE6F4-F8CF-415E-B753-B1C10F068036}"/>
              </a:ext>
            </a:extLst>
          </p:cNvPr>
          <p:cNvSpPr>
            <a:spLocks noGrp="1"/>
          </p:cNvSpPr>
          <p:nvPr>
            <p:ph type="ftr" sz="quarter" idx="3"/>
          </p:nvPr>
        </p:nvSpPr>
        <p:spPr/>
        <p:txBody>
          <a:bodyPr/>
          <a:lstStyle/>
          <a:p>
            <a:r>
              <a:rPr lang="en-US"/>
              <a:t>TITLE GOES HERE</a:t>
            </a:r>
            <a:endParaRPr lang="en-US" dirty="0"/>
          </a:p>
        </p:txBody>
      </p:sp>
      <p:sp>
        <p:nvSpPr>
          <p:cNvPr id="4" name="Slide Number Placeholder 3">
            <a:extLst>
              <a:ext uri="{FF2B5EF4-FFF2-40B4-BE49-F238E27FC236}">
                <a16:creationId xmlns:a16="http://schemas.microsoft.com/office/drawing/2014/main" id="{E76993AC-B2AD-42D4-8144-16C9D120FEBC}"/>
              </a:ext>
            </a:extLst>
          </p:cNvPr>
          <p:cNvSpPr>
            <a:spLocks noGrp="1"/>
          </p:cNvSpPr>
          <p:nvPr>
            <p:ph type="sldNum" sz="quarter" idx="4"/>
          </p:nvPr>
        </p:nvSpPr>
        <p:spPr/>
        <p:txBody>
          <a:bodyPr/>
          <a:lstStyle/>
          <a:p>
            <a:r>
              <a:rPr lang="en-US"/>
              <a:t>PAGE </a:t>
            </a:r>
            <a:fld id="{6A6AB139-2661-3948-B7F5-9F6549F45E4C}" type="slidenum">
              <a:rPr lang="en-US" smtClean="0"/>
              <a:pPr/>
              <a:t>3</a:t>
            </a:fld>
            <a:endParaRPr lang="en-US" dirty="0"/>
          </a:p>
        </p:txBody>
      </p:sp>
      <p:sp>
        <p:nvSpPr>
          <p:cNvPr id="5" name="Text Placeholder 4">
            <a:extLst>
              <a:ext uri="{FF2B5EF4-FFF2-40B4-BE49-F238E27FC236}">
                <a16:creationId xmlns:a16="http://schemas.microsoft.com/office/drawing/2014/main" id="{B1AF3FAA-D53F-4210-8C4F-D130AF5E49EE}"/>
              </a:ext>
            </a:extLst>
          </p:cNvPr>
          <p:cNvSpPr>
            <a:spLocks noGrp="1"/>
          </p:cNvSpPr>
          <p:nvPr>
            <p:ph type="body" sz="quarter" idx="10"/>
          </p:nvPr>
        </p:nvSpPr>
        <p:spPr/>
        <p:txBody>
          <a:bodyPr/>
          <a:lstStyle/>
          <a:p>
            <a:r>
              <a:rPr lang="en-NZ" dirty="0"/>
              <a:t>Systematic Literature Reviews (</a:t>
            </a:r>
            <a:r>
              <a:rPr lang="en-NZ" b="1" dirty="0"/>
              <a:t>SLRs</a:t>
            </a:r>
            <a:r>
              <a:rPr lang="en-NZ" dirty="0"/>
              <a:t>) use repeated analytical methods to collect and analyse primary research studies. SLRs are:</a:t>
            </a:r>
            <a:br>
              <a:rPr lang="en-NZ" dirty="0"/>
            </a:br>
            <a:r>
              <a:rPr lang="en-NZ" i="1" dirty="0"/>
              <a:t>	syntheses of primary research studies that use (and describe) 	specific, explicit and therefore reproducible methodological 	strategies to identify, assemble, critically appraise and synthesise 	all relevant issues on a specific topic </a:t>
            </a:r>
            <a:r>
              <a:rPr lang="en-NZ" dirty="0"/>
              <a:t>(Carney and Geddes, 2002)”.</a:t>
            </a:r>
          </a:p>
          <a:p>
            <a:r>
              <a:rPr lang="en-NZ" dirty="0"/>
              <a:t>Systematic Literature Reviews began in healthcare research, but have now been adopted as a method across a wide range of different disciplines and areas of interest. </a:t>
            </a:r>
          </a:p>
          <a:p>
            <a:r>
              <a:rPr lang="en-NZ" dirty="0"/>
              <a:t>Webster and Watson (2002) argue that a successful literature review is one that:</a:t>
            </a:r>
          </a:p>
          <a:p>
            <a:pPr marL="0" indent="0">
              <a:buNone/>
            </a:pPr>
            <a:r>
              <a:rPr lang="en-NZ" dirty="0"/>
              <a:t>	</a:t>
            </a:r>
            <a:r>
              <a:rPr lang="en-NZ" i="1" dirty="0"/>
              <a:t>	“creates a firm foundation for advancing knowledge. It 				facilitates theory development, closes areas where a plethora 		of research exists, and uncovers areas where research is 				needed.”</a:t>
            </a:r>
            <a:endParaRPr lang="en-NZ" dirty="0"/>
          </a:p>
          <a:p>
            <a:endParaRPr lang="en-NZ" dirty="0"/>
          </a:p>
        </p:txBody>
      </p:sp>
      <p:sp>
        <p:nvSpPr>
          <p:cNvPr id="6" name="Title 5">
            <a:extLst>
              <a:ext uri="{FF2B5EF4-FFF2-40B4-BE49-F238E27FC236}">
                <a16:creationId xmlns:a16="http://schemas.microsoft.com/office/drawing/2014/main" id="{F56D2395-9957-44F5-86A4-B05643085911}"/>
              </a:ext>
            </a:extLst>
          </p:cNvPr>
          <p:cNvSpPr>
            <a:spLocks noGrp="1"/>
          </p:cNvSpPr>
          <p:nvPr>
            <p:ph type="title"/>
          </p:nvPr>
        </p:nvSpPr>
        <p:spPr/>
        <p:txBody>
          <a:bodyPr/>
          <a:lstStyle/>
          <a:p>
            <a:r>
              <a:rPr lang="en-NZ" dirty="0"/>
              <a:t>Systematic Literature Reviews – what are they?</a:t>
            </a:r>
            <a:endParaRPr lang="en-US" dirty="0"/>
          </a:p>
        </p:txBody>
      </p:sp>
    </p:spTree>
    <p:extLst>
      <p:ext uri="{BB962C8B-B14F-4D97-AF65-F5344CB8AC3E}">
        <p14:creationId xmlns:p14="http://schemas.microsoft.com/office/powerpoint/2010/main" val="1115827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2ED453-FC00-49E2-93F7-D32DA1C0E18F}"/>
              </a:ext>
            </a:extLst>
          </p:cNvPr>
          <p:cNvSpPr>
            <a:spLocks noGrp="1"/>
          </p:cNvSpPr>
          <p:nvPr>
            <p:ph type="dt" sz="half" idx="2"/>
          </p:nvPr>
        </p:nvSpPr>
        <p:spPr/>
        <p:txBody>
          <a:bodyPr/>
          <a:lstStyle/>
          <a:p>
            <a:fld id="{363906D1-DDE2-9B46-86F5-0B6EF91A9704}" type="datetime6">
              <a:rPr lang="en-NZ" smtClean="0"/>
              <a:pPr/>
              <a:t>June 21</a:t>
            </a:fld>
            <a:endParaRPr lang="en-US" dirty="0"/>
          </a:p>
        </p:txBody>
      </p:sp>
      <p:sp>
        <p:nvSpPr>
          <p:cNvPr id="3" name="Footer Placeholder 2">
            <a:extLst>
              <a:ext uri="{FF2B5EF4-FFF2-40B4-BE49-F238E27FC236}">
                <a16:creationId xmlns:a16="http://schemas.microsoft.com/office/drawing/2014/main" id="{6DBAD218-23F3-4505-8BF9-F2C576DF44AD}"/>
              </a:ext>
            </a:extLst>
          </p:cNvPr>
          <p:cNvSpPr>
            <a:spLocks noGrp="1"/>
          </p:cNvSpPr>
          <p:nvPr>
            <p:ph type="ftr" sz="quarter" idx="3"/>
          </p:nvPr>
        </p:nvSpPr>
        <p:spPr/>
        <p:txBody>
          <a:bodyPr/>
          <a:lstStyle/>
          <a:p>
            <a:r>
              <a:rPr lang="en-US"/>
              <a:t>TITLE GOES HERE</a:t>
            </a:r>
            <a:endParaRPr lang="en-US" dirty="0"/>
          </a:p>
        </p:txBody>
      </p:sp>
      <p:sp>
        <p:nvSpPr>
          <p:cNvPr id="4" name="Slide Number Placeholder 3">
            <a:extLst>
              <a:ext uri="{FF2B5EF4-FFF2-40B4-BE49-F238E27FC236}">
                <a16:creationId xmlns:a16="http://schemas.microsoft.com/office/drawing/2014/main" id="{69FEB88F-4628-444A-A151-1533514418A3}"/>
              </a:ext>
            </a:extLst>
          </p:cNvPr>
          <p:cNvSpPr>
            <a:spLocks noGrp="1"/>
          </p:cNvSpPr>
          <p:nvPr>
            <p:ph type="sldNum" sz="quarter" idx="4"/>
          </p:nvPr>
        </p:nvSpPr>
        <p:spPr/>
        <p:txBody>
          <a:bodyPr/>
          <a:lstStyle/>
          <a:p>
            <a:r>
              <a:rPr lang="en-US"/>
              <a:t>PAGE </a:t>
            </a:r>
            <a:fld id="{6A6AB139-2661-3948-B7F5-9F6549F45E4C}" type="slidenum">
              <a:rPr lang="en-US" smtClean="0"/>
              <a:pPr/>
              <a:t>4</a:t>
            </a:fld>
            <a:endParaRPr lang="en-US" dirty="0"/>
          </a:p>
        </p:txBody>
      </p:sp>
      <p:sp>
        <p:nvSpPr>
          <p:cNvPr id="5" name="Text Placeholder 4">
            <a:extLst>
              <a:ext uri="{FF2B5EF4-FFF2-40B4-BE49-F238E27FC236}">
                <a16:creationId xmlns:a16="http://schemas.microsoft.com/office/drawing/2014/main" id="{7761D5A9-A8F9-44FC-AB75-01D4230EAA1B}"/>
              </a:ext>
            </a:extLst>
          </p:cNvPr>
          <p:cNvSpPr>
            <a:spLocks noGrp="1"/>
          </p:cNvSpPr>
          <p:nvPr>
            <p:ph type="body" sz="quarter" idx="10"/>
          </p:nvPr>
        </p:nvSpPr>
        <p:spPr/>
        <p:txBody>
          <a:bodyPr/>
          <a:lstStyle/>
          <a:p>
            <a:r>
              <a:rPr lang="en-NZ" dirty="0"/>
              <a:t>In environmental research, the journal </a:t>
            </a:r>
            <a:r>
              <a:rPr lang="en-NZ" i="1" dirty="0"/>
              <a:t>Environmental Evidence </a:t>
            </a:r>
            <a:r>
              <a:rPr lang="en-NZ" dirty="0"/>
              <a:t>publishes SLRs on the impacts of human activity on the environment and the effectiveness of management interventions. Examples of SLRs published in </a:t>
            </a:r>
            <a:r>
              <a:rPr lang="en-NZ" i="1" dirty="0"/>
              <a:t>Environmental Evidence </a:t>
            </a:r>
            <a:r>
              <a:rPr lang="en-NZ" dirty="0"/>
              <a:t>include:</a:t>
            </a:r>
            <a:br>
              <a:rPr lang="en-NZ" dirty="0"/>
            </a:br>
            <a:endParaRPr lang="en-NZ" dirty="0"/>
          </a:p>
          <a:p>
            <a:pPr marL="0" indent="0">
              <a:buNone/>
            </a:pPr>
            <a:r>
              <a:rPr lang="en-NZ" dirty="0"/>
              <a:t>Brooks et al. (2013) – </a:t>
            </a:r>
            <a:r>
              <a:rPr lang="en-NZ" i="1" dirty="0"/>
              <a:t>Assessing community-based conservation projects: A systematic review and multilevel analysis of attitudinal, </a:t>
            </a:r>
            <a:r>
              <a:rPr lang="en-NZ" i="1" dirty="0" err="1"/>
              <a:t>behavioral</a:t>
            </a:r>
            <a:r>
              <a:rPr lang="en-NZ" i="1" dirty="0"/>
              <a:t>, ecological, and economic outcomes.</a:t>
            </a:r>
          </a:p>
          <a:p>
            <a:pPr marL="0" indent="0">
              <a:buNone/>
            </a:pPr>
            <a:r>
              <a:rPr lang="en-NZ" dirty="0" err="1"/>
              <a:t>Häkkilä</a:t>
            </a:r>
            <a:r>
              <a:rPr lang="en-NZ" dirty="0"/>
              <a:t> et al. (2021) – </a:t>
            </a:r>
            <a:r>
              <a:rPr lang="en-NZ" i="1" dirty="0"/>
              <a:t>Are small protected habitat patches within boreal production forests effective in conserving species richness, abundance and community composition? A systematic review.</a:t>
            </a:r>
          </a:p>
          <a:p>
            <a:pPr marL="0" indent="0">
              <a:buNone/>
            </a:pPr>
            <a:r>
              <a:rPr lang="en-NZ" dirty="0" err="1"/>
              <a:t>Beckhanova</a:t>
            </a:r>
            <a:r>
              <a:rPr lang="en-NZ" dirty="0"/>
              <a:t> et al. (2021) – </a:t>
            </a:r>
            <a:r>
              <a:rPr lang="en-NZ" i="1" dirty="0"/>
              <a:t>Biochar’s effect on the ecosystem services provided by sandy-textured and contaminated sandy soils: a systematic review protocol.</a:t>
            </a:r>
            <a:endParaRPr lang="en-NZ" dirty="0"/>
          </a:p>
        </p:txBody>
      </p:sp>
      <p:sp>
        <p:nvSpPr>
          <p:cNvPr id="6" name="Title 5">
            <a:extLst>
              <a:ext uri="{FF2B5EF4-FFF2-40B4-BE49-F238E27FC236}">
                <a16:creationId xmlns:a16="http://schemas.microsoft.com/office/drawing/2014/main" id="{A8619504-74F6-4E5E-9DD4-486FE8704396}"/>
              </a:ext>
            </a:extLst>
          </p:cNvPr>
          <p:cNvSpPr>
            <a:spLocks noGrp="1"/>
          </p:cNvSpPr>
          <p:nvPr>
            <p:ph type="title"/>
          </p:nvPr>
        </p:nvSpPr>
        <p:spPr/>
        <p:txBody>
          <a:bodyPr/>
          <a:lstStyle/>
          <a:p>
            <a:r>
              <a:rPr lang="en-NZ" dirty="0"/>
              <a:t>Examples of SLRs</a:t>
            </a:r>
            <a:endParaRPr lang="en-US" dirty="0"/>
          </a:p>
        </p:txBody>
      </p:sp>
    </p:spTree>
    <p:extLst>
      <p:ext uri="{BB962C8B-B14F-4D97-AF65-F5344CB8AC3E}">
        <p14:creationId xmlns:p14="http://schemas.microsoft.com/office/powerpoint/2010/main" val="1190073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31FC83-7E45-4B61-B830-9EE9A2D5AC73}"/>
              </a:ext>
            </a:extLst>
          </p:cNvPr>
          <p:cNvSpPr>
            <a:spLocks noGrp="1"/>
          </p:cNvSpPr>
          <p:nvPr>
            <p:ph type="dt" sz="half" idx="2"/>
          </p:nvPr>
        </p:nvSpPr>
        <p:spPr/>
        <p:txBody>
          <a:bodyPr/>
          <a:lstStyle/>
          <a:p>
            <a:fld id="{363906D1-DDE2-9B46-86F5-0B6EF91A9704}" type="datetime6">
              <a:rPr lang="en-NZ" smtClean="0"/>
              <a:pPr/>
              <a:t>June 21</a:t>
            </a:fld>
            <a:endParaRPr lang="en-US" dirty="0"/>
          </a:p>
        </p:txBody>
      </p:sp>
      <p:sp>
        <p:nvSpPr>
          <p:cNvPr id="3" name="Footer Placeholder 2">
            <a:extLst>
              <a:ext uri="{FF2B5EF4-FFF2-40B4-BE49-F238E27FC236}">
                <a16:creationId xmlns:a16="http://schemas.microsoft.com/office/drawing/2014/main" id="{1D378BF4-03D4-4283-837F-D43CF1CAC3C1}"/>
              </a:ext>
            </a:extLst>
          </p:cNvPr>
          <p:cNvSpPr>
            <a:spLocks noGrp="1"/>
          </p:cNvSpPr>
          <p:nvPr>
            <p:ph type="ftr" sz="quarter" idx="3"/>
          </p:nvPr>
        </p:nvSpPr>
        <p:spPr/>
        <p:txBody>
          <a:bodyPr/>
          <a:lstStyle/>
          <a:p>
            <a:r>
              <a:rPr lang="en-US"/>
              <a:t>TITLE GOES HERE</a:t>
            </a:r>
            <a:endParaRPr lang="en-US" dirty="0"/>
          </a:p>
        </p:txBody>
      </p:sp>
      <p:sp>
        <p:nvSpPr>
          <p:cNvPr id="4" name="Slide Number Placeholder 3">
            <a:extLst>
              <a:ext uri="{FF2B5EF4-FFF2-40B4-BE49-F238E27FC236}">
                <a16:creationId xmlns:a16="http://schemas.microsoft.com/office/drawing/2014/main" id="{9DA207D0-24D1-4D0D-9501-9F65340CF867}"/>
              </a:ext>
            </a:extLst>
          </p:cNvPr>
          <p:cNvSpPr>
            <a:spLocks noGrp="1"/>
          </p:cNvSpPr>
          <p:nvPr>
            <p:ph type="sldNum" sz="quarter" idx="4"/>
          </p:nvPr>
        </p:nvSpPr>
        <p:spPr/>
        <p:txBody>
          <a:bodyPr/>
          <a:lstStyle/>
          <a:p>
            <a:r>
              <a:rPr lang="en-US"/>
              <a:t>PAGE </a:t>
            </a:r>
            <a:fld id="{6A6AB139-2661-3948-B7F5-9F6549F45E4C}" type="slidenum">
              <a:rPr lang="en-US" smtClean="0"/>
              <a:pPr/>
              <a:t>5</a:t>
            </a:fld>
            <a:endParaRPr lang="en-US" dirty="0"/>
          </a:p>
        </p:txBody>
      </p:sp>
      <p:sp>
        <p:nvSpPr>
          <p:cNvPr id="5" name="Text Placeholder 4">
            <a:extLst>
              <a:ext uri="{FF2B5EF4-FFF2-40B4-BE49-F238E27FC236}">
                <a16:creationId xmlns:a16="http://schemas.microsoft.com/office/drawing/2014/main" id="{32B9003E-2C06-4A30-8BD5-13A3995178E4}"/>
              </a:ext>
            </a:extLst>
          </p:cNvPr>
          <p:cNvSpPr>
            <a:spLocks noGrp="1"/>
          </p:cNvSpPr>
          <p:nvPr>
            <p:ph type="body" sz="quarter" idx="10"/>
          </p:nvPr>
        </p:nvSpPr>
        <p:spPr/>
        <p:txBody>
          <a:bodyPr/>
          <a:lstStyle/>
          <a:p>
            <a:r>
              <a:rPr lang="en-NZ" dirty="0"/>
              <a:t>The journal </a:t>
            </a:r>
            <a:r>
              <a:rPr lang="en-NZ" i="1" dirty="0"/>
              <a:t>Environmental Research Letters </a:t>
            </a:r>
            <a:r>
              <a:rPr lang="en-NZ" dirty="0"/>
              <a:t>also publishes SLRs on a range of topics relevant for MWLR researchers. Examples of SLRs published in </a:t>
            </a:r>
            <a:r>
              <a:rPr lang="en-NZ" i="1" dirty="0"/>
              <a:t>Environmental Research Letters </a:t>
            </a:r>
            <a:r>
              <a:rPr lang="en-NZ" dirty="0"/>
              <a:t>include:</a:t>
            </a:r>
            <a:br>
              <a:rPr lang="en-NZ" dirty="0"/>
            </a:br>
            <a:endParaRPr lang="en-NZ" dirty="0"/>
          </a:p>
          <a:p>
            <a:pPr marL="0" indent="0">
              <a:buNone/>
            </a:pPr>
            <a:r>
              <a:rPr lang="en-US" dirty="0" err="1"/>
              <a:t>Deubelli</a:t>
            </a:r>
            <a:r>
              <a:rPr lang="en-US" dirty="0"/>
              <a:t> and </a:t>
            </a:r>
            <a:r>
              <a:rPr lang="en-US" dirty="0" err="1"/>
              <a:t>Mechler</a:t>
            </a:r>
            <a:r>
              <a:rPr lang="en-US" dirty="0"/>
              <a:t> (2021) – </a:t>
            </a:r>
            <a:r>
              <a:rPr lang="en-US" i="1" dirty="0"/>
              <a:t>Perspectives on transformational change in climate risk management and adaptation.</a:t>
            </a:r>
            <a:endParaRPr lang="en-US" dirty="0"/>
          </a:p>
          <a:p>
            <a:pPr marL="0" indent="0">
              <a:buNone/>
            </a:pPr>
            <a:r>
              <a:rPr lang="en-US" dirty="0"/>
              <a:t>Scully et al. (2021) – </a:t>
            </a:r>
            <a:r>
              <a:rPr lang="en-US" i="1" dirty="0"/>
              <a:t>Carbon intensity of corn ethanol in the United States: state of the science.</a:t>
            </a:r>
            <a:endParaRPr lang="en-US" dirty="0"/>
          </a:p>
          <a:p>
            <a:pPr marL="0" indent="0">
              <a:buNone/>
            </a:pPr>
            <a:r>
              <a:rPr lang="en-US" dirty="0" err="1"/>
              <a:t>Galama</a:t>
            </a:r>
            <a:r>
              <a:rPr lang="en-US" dirty="0"/>
              <a:t> and </a:t>
            </a:r>
            <a:r>
              <a:rPr lang="en-US" dirty="0" err="1"/>
              <a:t>Scholtens</a:t>
            </a:r>
            <a:r>
              <a:rPr lang="en-US" dirty="0"/>
              <a:t> (2021) – </a:t>
            </a:r>
            <a:r>
              <a:rPr lang="en-US" i="1" dirty="0"/>
              <a:t>A meta-analysis of the relationship between companies’ greenhouse gas emissions and financial performance.</a:t>
            </a:r>
            <a:endParaRPr lang="en-US" dirty="0"/>
          </a:p>
          <a:p>
            <a:pPr marL="0" indent="0">
              <a:buNone/>
            </a:pPr>
            <a:r>
              <a:rPr lang="en-US" dirty="0"/>
              <a:t>Garrett et al. (2021) – </a:t>
            </a:r>
            <a:r>
              <a:rPr lang="en-US" i="1" dirty="0"/>
              <a:t>Have food supply chain policies improved forest conservation and rural livelihoods? A systematic review. </a:t>
            </a:r>
            <a:endParaRPr lang="en-US" dirty="0"/>
          </a:p>
        </p:txBody>
      </p:sp>
      <p:sp>
        <p:nvSpPr>
          <p:cNvPr id="6" name="Title 5">
            <a:extLst>
              <a:ext uri="{FF2B5EF4-FFF2-40B4-BE49-F238E27FC236}">
                <a16:creationId xmlns:a16="http://schemas.microsoft.com/office/drawing/2014/main" id="{89FAEEFD-CF68-476D-8755-47FDF8FCA83D}"/>
              </a:ext>
            </a:extLst>
          </p:cNvPr>
          <p:cNvSpPr>
            <a:spLocks noGrp="1"/>
          </p:cNvSpPr>
          <p:nvPr>
            <p:ph type="title"/>
          </p:nvPr>
        </p:nvSpPr>
        <p:spPr/>
        <p:txBody>
          <a:bodyPr/>
          <a:lstStyle/>
          <a:p>
            <a:r>
              <a:rPr lang="en-NZ" dirty="0"/>
              <a:t>Examples of SLRs</a:t>
            </a:r>
            <a:endParaRPr lang="en-US" dirty="0"/>
          </a:p>
        </p:txBody>
      </p:sp>
    </p:spTree>
    <p:extLst>
      <p:ext uri="{BB962C8B-B14F-4D97-AF65-F5344CB8AC3E}">
        <p14:creationId xmlns:p14="http://schemas.microsoft.com/office/powerpoint/2010/main" val="260110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726ADA-8739-4DA9-A783-B9A664E992E7}"/>
              </a:ext>
            </a:extLst>
          </p:cNvPr>
          <p:cNvSpPr>
            <a:spLocks noGrp="1"/>
          </p:cNvSpPr>
          <p:nvPr>
            <p:ph type="dt" sz="half" idx="2"/>
          </p:nvPr>
        </p:nvSpPr>
        <p:spPr/>
        <p:txBody>
          <a:bodyPr/>
          <a:lstStyle/>
          <a:p>
            <a:fld id="{363906D1-DDE2-9B46-86F5-0B6EF91A9704}" type="datetime6">
              <a:rPr lang="en-NZ" smtClean="0"/>
              <a:pPr/>
              <a:t>June 21</a:t>
            </a:fld>
            <a:endParaRPr lang="en-US" dirty="0"/>
          </a:p>
        </p:txBody>
      </p:sp>
      <p:sp>
        <p:nvSpPr>
          <p:cNvPr id="3" name="Footer Placeholder 2">
            <a:extLst>
              <a:ext uri="{FF2B5EF4-FFF2-40B4-BE49-F238E27FC236}">
                <a16:creationId xmlns:a16="http://schemas.microsoft.com/office/drawing/2014/main" id="{34E8136E-2BD9-4C26-BEA6-7A740E66247A}"/>
              </a:ext>
            </a:extLst>
          </p:cNvPr>
          <p:cNvSpPr>
            <a:spLocks noGrp="1"/>
          </p:cNvSpPr>
          <p:nvPr>
            <p:ph type="ftr" sz="quarter" idx="3"/>
          </p:nvPr>
        </p:nvSpPr>
        <p:spPr/>
        <p:txBody>
          <a:bodyPr/>
          <a:lstStyle/>
          <a:p>
            <a:r>
              <a:rPr lang="en-US"/>
              <a:t>TITLE GOES HERE</a:t>
            </a:r>
            <a:endParaRPr lang="en-US" dirty="0"/>
          </a:p>
        </p:txBody>
      </p:sp>
      <p:sp>
        <p:nvSpPr>
          <p:cNvPr id="4" name="Slide Number Placeholder 3">
            <a:extLst>
              <a:ext uri="{FF2B5EF4-FFF2-40B4-BE49-F238E27FC236}">
                <a16:creationId xmlns:a16="http://schemas.microsoft.com/office/drawing/2014/main" id="{2B8FDDA1-F0EE-4913-A93C-E94C3536C244}"/>
              </a:ext>
            </a:extLst>
          </p:cNvPr>
          <p:cNvSpPr>
            <a:spLocks noGrp="1"/>
          </p:cNvSpPr>
          <p:nvPr>
            <p:ph type="sldNum" sz="quarter" idx="4"/>
          </p:nvPr>
        </p:nvSpPr>
        <p:spPr/>
        <p:txBody>
          <a:bodyPr/>
          <a:lstStyle/>
          <a:p>
            <a:r>
              <a:rPr lang="en-US"/>
              <a:t>PAGE </a:t>
            </a:r>
            <a:fld id="{6A6AB139-2661-3948-B7F5-9F6549F45E4C}" type="slidenum">
              <a:rPr lang="en-US" smtClean="0"/>
              <a:pPr/>
              <a:t>6</a:t>
            </a:fld>
            <a:endParaRPr lang="en-US" dirty="0"/>
          </a:p>
        </p:txBody>
      </p:sp>
      <p:sp>
        <p:nvSpPr>
          <p:cNvPr id="5" name="Text Placeholder 4">
            <a:extLst>
              <a:ext uri="{FF2B5EF4-FFF2-40B4-BE49-F238E27FC236}">
                <a16:creationId xmlns:a16="http://schemas.microsoft.com/office/drawing/2014/main" id="{044AD1EA-2B53-4283-8541-92C127BAC6F0}"/>
              </a:ext>
            </a:extLst>
          </p:cNvPr>
          <p:cNvSpPr>
            <a:spLocks noGrp="1"/>
          </p:cNvSpPr>
          <p:nvPr>
            <p:ph type="body" sz="quarter" idx="10"/>
          </p:nvPr>
        </p:nvSpPr>
        <p:spPr>
          <a:xfrm>
            <a:off x="684000" y="1238400"/>
            <a:ext cx="3888000" cy="5403802"/>
          </a:xfrm>
        </p:spPr>
        <p:txBody>
          <a:bodyPr/>
          <a:lstStyle/>
          <a:p>
            <a:r>
              <a:rPr lang="en-NZ" dirty="0"/>
              <a:t>There are even SLRs on SLRs! – Beckenham et al. (2009) </a:t>
            </a:r>
            <a:r>
              <a:rPr lang="en-NZ" i="1" dirty="0"/>
              <a:t>Systematic literature reviews in software engineering – a systematic literature review. </a:t>
            </a:r>
            <a:endParaRPr lang="en-NZ" dirty="0"/>
          </a:p>
          <a:p>
            <a:endParaRPr lang="en-US" dirty="0"/>
          </a:p>
        </p:txBody>
      </p:sp>
      <p:sp>
        <p:nvSpPr>
          <p:cNvPr id="6" name="Title 5">
            <a:extLst>
              <a:ext uri="{FF2B5EF4-FFF2-40B4-BE49-F238E27FC236}">
                <a16:creationId xmlns:a16="http://schemas.microsoft.com/office/drawing/2014/main" id="{0B17C74D-8AD3-465A-B0CB-BBE216F52AEA}"/>
              </a:ext>
            </a:extLst>
          </p:cNvPr>
          <p:cNvSpPr>
            <a:spLocks noGrp="1"/>
          </p:cNvSpPr>
          <p:nvPr>
            <p:ph type="title"/>
          </p:nvPr>
        </p:nvSpPr>
        <p:spPr/>
        <p:txBody>
          <a:bodyPr/>
          <a:lstStyle/>
          <a:p>
            <a:r>
              <a:rPr lang="en-NZ" dirty="0"/>
              <a:t>Examples of SLRs</a:t>
            </a:r>
            <a:endParaRPr lang="en-US" dirty="0"/>
          </a:p>
        </p:txBody>
      </p:sp>
      <p:pic>
        <p:nvPicPr>
          <p:cNvPr id="8" name="Picture 7" descr="Graphical user interface, text, application, email&#10;&#10;Description automatically generated">
            <a:extLst>
              <a:ext uri="{FF2B5EF4-FFF2-40B4-BE49-F238E27FC236}">
                <a16:creationId xmlns:a16="http://schemas.microsoft.com/office/drawing/2014/main" id="{181E9DDB-9BB2-4A39-A1E7-2AC7F2473992}"/>
              </a:ext>
            </a:extLst>
          </p:cNvPr>
          <p:cNvPicPr>
            <a:picLocks noChangeAspect="1"/>
          </p:cNvPicPr>
          <p:nvPr/>
        </p:nvPicPr>
        <p:blipFill>
          <a:blip r:embed="rId2"/>
          <a:stretch>
            <a:fillRect/>
          </a:stretch>
        </p:blipFill>
        <p:spPr>
          <a:xfrm>
            <a:off x="4688460" y="1400971"/>
            <a:ext cx="4128679" cy="4920736"/>
          </a:xfrm>
          <a:prstGeom prst="rect">
            <a:avLst/>
          </a:prstGeom>
        </p:spPr>
      </p:pic>
    </p:spTree>
    <p:extLst>
      <p:ext uri="{BB962C8B-B14F-4D97-AF65-F5344CB8AC3E}">
        <p14:creationId xmlns:p14="http://schemas.microsoft.com/office/powerpoint/2010/main" val="567442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EC9BD2-A8F6-4AB3-A0B8-2EE5FA5BB317}"/>
              </a:ext>
            </a:extLst>
          </p:cNvPr>
          <p:cNvSpPr>
            <a:spLocks noGrp="1"/>
          </p:cNvSpPr>
          <p:nvPr>
            <p:ph type="dt" sz="half" idx="2"/>
          </p:nvPr>
        </p:nvSpPr>
        <p:spPr/>
        <p:txBody>
          <a:bodyPr/>
          <a:lstStyle/>
          <a:p>
            <a:fld id="{363906D1-DDE2-9B46-86F5-0B6EF91A9704}" type="datetime6">
              <a:rPr lang="en-NZ" smtClean="0"/>
              <a:pPr/>
              <a:t>June 21</a:t>
            </a:fld>
            <a:endParaRPr lang="en-US" dirty="0"/>
          </a:p>
        </p:txBody>
      </p:sp>
      <p:sp>
        <p:nvSpPr>
          <p:cNvPr id="3" name="Footer Placeholder 2">
            <a:extLst>
              <a:ext uri="{FF2B5EF4-FFF2-40B4-BE49-F238E27FC236}">
                <a16:creationId xmlns:a16="http://schemas.microsoft.com/office/drawing/2014/main" id="{989E63E3-D240-4E3D-86B9-B3411E493288}"/>
              </a:ext>
            </a:extLst>
          </p:cNvPr>
          <p:cNvSpPr>
            <a:spLocks noGrp="1"/>
          </p:cNvSpPr>
          <p:nvPr>
            <p:ph type="ftr" sz="quarter" idx="3"/>
          </p:nvPr>
        </p:nvSpPr>
        <p:spPr/>
        <p:txBody>
          <a:bodyPr/>
          <a:lstStyle/>
          <a:p>
            <a:r>
              <a:rPr lang="en-US"/>
              <a:t>TITLE GOES HERE</a:t>
            </a:r>
            <a:endParaRPr lang="en-US" dirty="0"/>
          </a:p>
        </p:txBody>
      </p:sp>
      <p:sp>
        <p:nvSpPr>
          <p:cNvPr id="4" name="Slide Number Placeholder 3">
            <a:extLst>
              <a:ext uri="{FF2B5EF4-FFF2-40B4-BE49-F238E27FC236}">
                <a16:creationId xmlns:a16="http://schemas.microsoft.com/office/drawing/2014/main" id="{2C6EE852-0F7A-494A-8496-2A2971DC28E0}"/>
              </a:ext>
            </a:extLst>
          </p:cNvPr>
          <p:cNvSpPr>
            <a:spLocks noGrp="1"/>
          </p:cNvSpPr>
          <p:nvPr>
            <p:ph type="sldNum" sz="quarter" idx="4"/>
          </p:nvPr>
        </p:nvSpPr>
        <p:spPr/>
        <p:txBody>
          <a:bodyPr/>
          <a:lstStyle/>
          <a:p>
            <a:r>
              <a:rPr lang="en-US"/>
              <a:t>PAGE </a:t>
            </a:r>
            <a:fld id="{6A6AB139-2661-3948-B7F5-9F6549F45E4C}" type="slidenum">
              <a:rPr lang="en-US" smtClean="0"/>
              <a:pPr/>
              <a:t>7</a:t>
            </a:fld>
            <a:endParaRPr lang="en-US" dirty="0"/>
          </a:p>
        </p:txBody>
      </p:sp>
      <p:sp>
        <p:nvSpPr>
          <p:cNvPr id="5" name="Text Placeholder 4">
            <a:extLst>
              <a:ext uri="{FF2B5EF4-FFF2-40B4-BE49-F238E27FC236}">
                <a16:creationId xmlns:a16="http://schemas.microsoft.com/office/drawing/2014/main" id="{80573A88-CC83-4AFD-AF34-BF4EE6FBFB42}"/>
              </a:ext>
            </a:extLst>
          </p:cNvPr>
          <p:cNvSpPr>
            <a:spLocks noGrp="1"/>
          </p:cNvSpPr>
          <p:nvPr>
            <p:ph type="body" sz="quarter" idx="10"/>
          </p:nvPr>
        </p:nvSpPr>
        <p:spPr>
          <a:xfrm>
            <a:off x="690991" y="1219200"/>
            <a:ext cx="8136830" cy="5403802"/>
          </a:xfrm>
        </p:spPr>
        <p:txBody>
          <a:bodyPr/>
          <a:lstStyle/>
          <a:p>
            <a:pPr marL="0" marR="0" indent="0">
              <a:lnSpc>
                <a:spcPct val="107000"/>
              </a:lnSpc>
              <a:spcBef>
                <a:spcPts val="0"/>
              </a:spcBef>
              <a:spcAft>
                <a:spcPts val="800"/>
              </a:spcAft>
              <a:buNone/>
            </a:pPr>
            <a:r>
              <a:rPr lang="en-NZ" dirty="0">
                <a:effectLst/>
                <a:ea typeface="Calibri" panose="020F0502020204030204" pitchFamily="34" charset="0"/>
                <a:cs typeface="Times New Roman" panose="02020603050405020304" pitchFamily="18" charset="0"/>
              </a:rPr>
              <a:t>1 – Develop your research question. </a:t>
            </a:r>
          </a:p>
          <a:p>
            <a:pPr marL="0" marR="0" indent="0">
              <a:lnSpc>
                <a:spcPct val="107000"/>
              </a:lnSpc>
              <a:spcBef>
                <a:spcPts val="0"/>
              </a:spcBef>
              <a:spcAft>
                <a:spcPts val="800"/>
              </a:spcAft>
              <a:buNone/>
            </a:pPr>
            <a:r>
              <a:rPr lang="en-NZ" dirty="0">
                <a:ea typeface="Calibri" panose="020F0502020204030204" pitchFamily="34" charset="0"/>
                <a:cs typeface="Times New Roman" panose="02020603050405020304" pitchFamily="18" charset="0"/>
              </a:rPr>
              <a:t>2 – Devise article screening criteria and SLR codebook.</a:t>
            </a:r>
            <a:endParaRPr lang="en-US" dirty="0">
              <a:effectLst/>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NZ" dirty="0">
                <a:effectLst/>
                <a:ea typeface="Calibri" panose="020F0502020204030204" pitchFamily="34" charset="0"/>
                <a:cs typeface="Times New Roman" panose="02020603050405020304" pitchFamily="18" charset="0"/>
              </a:rPr>
              <a:t>3 – Develop a search chain.</a:t>
            </a:r>
            <a:endParaRPr lang="en-US" dirty="0">
              <a:effectLst/>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NZ" dirty="0">
                <a:ea typeface="Calibri" panose="020F0502020204030204" pitchFamily="34" charset="0"/>
                <a:cs typeface="Times New Roman" panose="02020603050405020304" pitchFamily="18" charset="0"/>
              </a:rPr>
              <a:t>4</a:t>
            </a:r>
            <a:r>
              <a:rPr lang="en-NZ" dirty="0">
                <a:effectLst/>
                <a:ea typeface="Calibri" panose="020F0502020204030204" pitchFamily="34" charset="0"/>
                <a:cs typeface="Times New Roman" panose="02020603050405020304" pitchFamily="18" charset="0"/>
              </a:rPr>
              <a:t> – Select and search databases.</a:t>
            </a:r>
            <a:endParaRPr lang="en-US" dirty="0">
              <a:effectLst/>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NZ" dirty="0">
                <a:ea typeface="Calibri" panose="020F0502020204030204" pitchFamily="34" charset="0"/>
                <a:cs typeface="Times New Roman" panose="02020603050405020304" pitchFamily="18" charset="0"/>
              </a:rPr>
              <a:t>5</a:t>
            </a:r>
            <a:r>
              <a:rPr lang="en-NZ" dirty="0">
                <a:effectLst/>
                <a:ea typeface="Calibri" panose="020F0502020204030204" pitchFamily="34" charset="0"/>
                <a:cs typeface="Times New Roman" panose="02020603050405020304" pitchFamily="18" charset="0"/>
              </a:rPr>
              <a:t> – Export searches to endnote or other similar software.</a:t>
            </a:r>
            <a:endParaRPr lang="en-US" dirty="0">
              <a:effectLst/>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NZ" dirty="0">
                <a:ea typeface="Calibri" panose="020F0502020204030204" pitchFamily="34" charset="0"/>
                <a:cs typeface="Times New Roman" panose="02020603050405020304" pitchFamily="18" charset="0"/>
              </a:rPr>
              <a:t>6</a:t>
            </a:r>
            <a:r>
              <a:rPr lang="en-NZ" dirty="0">
                <a:effectLst/>
                <a:ea typeface="Calibri" panose="020F0502020204030204" pitchFamily="34" charset="0"/>
                <a:cs typeface="Times New Roman" panose="02020603050405020304" pitchFamily="18" charset="0"/>
              </a:rPr>
              <a:t> – Delete replications, search titles and abstracts for appropriate papers.</a:t>
            </a:r>
            <a:endParaRPr lang="en-US" dirty="0">
              <a:effectLst/>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NZ" dirty="0">
                <a:ea typeface="Calibri" panose="020F0502020204030204" pitchFamily="34" charset="0"/>
                <a:cs typeface="Times New Roman" panose="02020603050405020304" pitchFamily="18" charset="0"/>
              </a:rPr>
              <a:t>7</a:t>
            </a:r>
            <a:r>
              <a:rPr lang="en-NZ" dirty="0">
                <a:effectLst/>
                <a:ea typeface="Calibri" panose="020F0502020204030204" pitchFamily="34" charset="0"/>
                <a:cs typeface="Times New Roman" panose="02020603050405020304" pitchFamily="18" charset="0"/>
              </a:rPr>
              <a:t> – Read remaining papers and delete those that are not relevant to the research question.</a:t>
            </a:r>
            <a:endParaRPr lang="en-US" dirty="0">
              <a:effectLst/>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NZ" dirty="0">
                <a:ea typeface="Calibri" panose="020F0502020204030204" pitchFamily="34" charset="0"/>
                <a:cs typeface="Times New Roman" panose="02020603050405020304" pitchFamily="18" charset="0"/>
              </a:rPr>
              <a:t>8</a:t>
            </a:r>
            <a:r>
              <a:rPr lang="en-NZ" dirty="0">
                <a:effectLst/>
                <a:ea typeface="Calibri" panose="020F0502020204030204" pitchFamily="34" charset="0"/>
                <a:cs typeface="Times New Roman" panose="02020603050405020304" pitchFamily="18" charset="0"/>
              </a:rPr>
              <a:t> – Fill out SLR codebook. </a:t>
            </a:r>
            <a:endParaRPr lang="en-US" dirty="0">
              <a:effectLst/>
              <a:ea typeface="Calibri" panose="020F0502020204030204" pitchFamily="34" charset="0"/>
              <a:cs typeface="Times New Roman" panose="02020603050405020304" pitchFamily="18" charset="0"/>
            </a:endParaRPr>
          </a:p>
          <a:p>
            <a:endParaRPr lang="en-US" dirty="0"/>
          </a:p>
        </p:txBody>
      </p:sp>
      <p:sp>
        <p:nvSpPr>
          <p:cNvPr id="6" name="Title 5">
            <a:extLst>
              <a:ext uri="{FF2B5EF4-FFF2-40B4-BE49-F238E27FC236}">
                <a16:creationId xmlns:a16="http://schemas.microsoft.com/office/drawing/2014/main" id="{1BC730CA-9C76-43DE-BEFC-C5EEDDDCC019}"/>
              </a:ext>
            </a:extLst>
          </p:cNvPr>
          <p:cNvSpPr>
            <a:spLocks noGrp="1"/>
          </p:cNvSpPr>
          <p:nvPr>
            <p:ph type="title"/>
          </p:nvPr>
        </p:nvSpPr>
        <p:spPr/>
        <p:txBody>
          <a:bodyPr/>
          <a:lstStyle/>
          <a:p>
            <a:r>
              <a:rPr lang="en-NZ" sz="2400" dirty="0">
                <a:effectLst/>
                <a:latin typeface="Calibri" panose="020F0502020204030204" pitchFamily="34" charset="0"/>
                <a:ea typeface="Calibri" panose="020F0502020204030204" pitchFamily="34" charset="0"/>
                <a:cs typeface="Times New Roman" panose="02020603050405020304" pitchFamily="18" charset="0"/>
              </a:rPr>
              <a:t>Steps to complete SLR</a:t>
            </a:r>
            <a:br>
              <a:rPr lang="en-US" sz="24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Tree>
    <p:extLst>
      <p:ext uri="{BB962C8B-B14F-4D97-AF65-F5344CB8AC3E}">
        <p14:creationId xmlns:p14="http://schemas.microsoft.com/office/powerpoint/2010/main" val="4257013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9DEA13-DDE9-43ED-89F1-542991E863C9}"/>
              </a:ext>
            </a:extLst>
          </p:cNvPr>
          <p:cNvSpPr>
            <a:spLocks noGrp="1"/>
          </p:cNvSpPr>
          <p:nvPr>
            <p:ph type="dt" sz="half" idx="2"/>
          </p:nvPr>
        </p:nvSpPr>
        <p:spPr/>
        <p:txBody>
          <a:bodyPr/>
          <a:lstStyle/>
          <a:p>
            <a:fld id="{363906D1-DDE2-9B46-86F5-0B6EF91A9704}" type="datetime6">
              <a:rPr lang="en-NZ" smtClean="0"/>
              <a:pPr/>
              <a:t>June 21</a:t>
            </a:fld>
            <a:endParaRPr lang="en-US" dirty="0"/>
          </a:p>
        </p:txBody>
      </p:sp>
      <p:sp>
        <p:nvSpPr>
          <p:cNvPr id="3" name="Footer Placeholder 2">
            <a:extLst>
              <a:ext uri="{FF2B5EF4-FFF2-40B4-BE49-F238E27FC236}">
                <a16:creationId xmlns:a16="http://schemas.microsoft.com/office/drawing/2014/main" id="{631F80E9-F278-4DE4-B336-1730949F977B}"/>
              </a:ext>
            </a:extLst>
          </p:cNvPr>
          <p:cNvSpPr>
            <a:spLocks noGrp="1"/>
          </p:cNvSpPr>
          <p:nvPr>
            <p:ph type="ftr" sz="quarter" idx="3"/>
          </p:nvPr>
        </p:nvSpPr>
        <p:spPr/>
        <p:txBody>
          <a:bodyPr/>
          <a:lstStyle/>
          <a:p>
            <a:r>
              <a:rPr lang="en-US"/>
              <a:t>TITLE GOES HERE</a:t>
            </a:r>
            <a:endParaRPr lang="en-US" dirty="0"/>
          </a:p>
        </p:txBody>
      </p:sp>
      <p:sp>
        <p:nvSpPr>
          <p:cNvPr id="4" name="Slide Number Placeholder 3">
            <a:extLst>
              <a:ext uri="{FF2B5EF4-FFF2-40B4-BE49-F238E27FC236}">
                <a16:creationId xmlns:a16="http://schemas.microsoft.com/office/drawing/2014/main" id="{504D994A-A3C2-4FE8-9303-F768E3A3D519}"/>
              </a:ext>
            </a:extLst>
          </p:cNvPr>
          <p:cNvSpPr>
            <a:spLocks noGrp="1"/>
          </p:cNvSpPr>
          <p:nvPr>
            <p:ph type="sldNum" sz="quarter" idx="4"/>
          </p:nvPr>
        </p:nvSpPr>
        <p:spPr/>
        <p:txBody>
          <a:bodyPr/>
          <a:lstStyle/>
          <a:p>
            <a:r>
              <a:rPr lang="en-US"/>
              <a:t>PAGE </a:t>
            </a:r>
            <a:fld id="{6A6AB139-2661-3948-B7F5-9F6549F45E4C}" type="slidenum">
              <a:rPr lang="en-US" smtClean="0"/>
              <a:pPr/>
              <a:t>8</a:t>
            </a:fld>
            <a:endParaRPr lang="en-US" dirty="0"/>
          </a:p>
        </p:txBody>
      </p:sp>
      <p:sp>
        <p:nvSpPr>
          <p:cNvPr id="5" name="Text Placeholder 4">
            <a:extLst>
              <a:ext uri="{FF2B5EF4-FFF2-40B4-BE49-F238E27FC236}">
                <a16:creationId xmlns:a16="http://schemas.microsoft.com/office/drawing/2014/main" id="{15C1BD7D-D881-46B6-8110-8FBBF56B06AE}"/>
              </a:ext>
            </a:extLst>
          </p:cNvPr>
          <p:cNvSpPr>
            <a:spLocks noGrp="1"/>
          </p:cNvSpPr>
          <p:nvPr>
            <p:ph type="body" sz="quarter" idx="10"/>
          </p:nvPr>
        </p:nvSpPr>
        <p:spPr/>
        <p:txBody>
          <a:bodyPr/>
          <a:lstStyle/>
          <a:p>
            <a:r>
              <a:rPr lang="en-US" dirty="0"/>
              <a:t>SLRs are designed to answer a clearly formulated question. The typical permutation of a reviewable question is: “Does intervention </a:t>
            </a:r>
            <a:r>
              <a:rPr lang="en-US" i="1" dirty="0"/>
              <a:t>x </a:t>
            </a:r>
            <a:r>
              <a:rPr lang="en-US" dirty="0"/>
              <a:t>on subject </a:t>
            </a:r>
            <a:r>
              <a:rPr lang="en-US" i="1" dirty="0"/>
              <a:t>y</a:t>
            </a:r>
            <a:r>
              <a:rPr lang="en-US" dirty="0"/>
              <a:t> produce outcome </a:t>
            </a:r>
            <a:r>
              <a:rPr lang="en-US" i="1" dirty="0"/>
              <a:t>z</a:t>
            </a:r>
            <a:r>
              <a:rPr lang="en-US" dirty="0"/>
              <a:t>?”</a:t>
            </a:r>
          </a:p>
          <a:p>
            <a:r>
              <a:rPr lang="en-US" dirty="0"/>
              <a:t>In one project, we recently conducted an SLR to collect empirical examples of land use change as an adaptation response. Our question: </a:t>
            </a:r>
            <a:r>
              <a:rPr lang="en-US" i="1" dirty="0"/>
              <a:t>Are there empirical examples of agricultural land use change as an adaptation response? </a:t>
            </a:r>
            <a:br>
              <a:rPr lang="en-US" dirty="0"/>
            </a:br>
            <a:endParaRPr lang="en-US" dirty="0"/>
          </a:p>
          <a:p>
            <a:pPr marL="0" indent="0">
              <a:buNone/>
            </a:pPr>
            <a:r>
              <a:rPr lang="en-US" b="1" dirty="0"/>
              <a:t>Intervention</a:t>
            </a:r>
            <a:r>
              <a:rPr lang="en-US" dirty="0"/>
              <a:t> = agricultural land use change</a:t>
            </a:r>
          </a:p>
          <a:p>
            <a:pPr marL="0" indent="0">
              <a:buNone/>
            </a:pPr>
            <a:r>
              <a:rPr lang="en-US" b="1" dirty="0"/>
              <a:t>Subject</a:t>
            </a:r>
            <a:r>
              <a:rPr lang="en-US" dirty="0"/>
              <a:t> = farmers</a:t>
            </a:r>
          </a:p>
          <a:p>
            <a:pPr marL="0" indent="0">
              <a:buNone/>
            </a:pPr>
            <a:r>
              <a:rPr lang="en-US" b="1" dirty="0"/>
              <a:t>Outcome</a:t>
            </a:r>
            <a:r>
              <a:rPr lang="en-US" dirty="0"/>
              <a:t> = agricultural land use change as an adaptation response</a:t>
            </a:r>
            <a:br>
              <a:rPr lang="en-US" dirty="0"/>
            </a:br>
            <a:endParaRPr lang="en-US" dirty="0"/>
          </a:p>
          <a:p>
            <a:r>
              <a:rPr lang="en-US" dirty="0"/>
              <a:t>The goal in asking this question is to assess how interactions of values, rules, and knowledge(s) enable or constrain adaptation options available to farmers. </a:t>
            </a:r>
          </a:p>
        </p:txBody>
      </p:sp>
      <p:sp>
        <p:nvSpPr>
          <p:cNvPr id="6" name="Title 5">
            <a:extLst>
              <a:ext uri="{FF2B5EF4-FFF2-40B4-BE49-F238E27FC236}">
                <a16:creationId xmlns:a16="http://schemas.microsoft.com/office/drawing/2014/main" id="{A22822EA-D827-4135-ABFD-BAC2E8106110}"/>
              </a:ext>
            </a:extLst>
          </p:cNvPr>
          <p:cNvSpPr>
            <a:spLocks noGrp="1"/>
          </p:cNvSpPr>
          <p:nvPr>
            <p:ph type="title"/>
          </p:nvPr>
        </p:nvSpPr>
        <p:spPr/>
        <p:txBody>
          <a:bodyPr/>
          <a:lstStyle/>
          <a:p>
            <a:r>
              <a:rPr lang="en-NZ" dirty="0"/>
              <a:t>Step 1 – Develop your research question</a:t>
            </a:r>
            <a:endParaRPr lang="en-US" dirty="0"/>
          </a:p>
        </p:txBody>
      </p:sp>
    </p:spTree>
    <p:extLst>
      <p:ext uri="{BB962C8B-B14F-4D97-AF65-F5344CB8AC3E}">
        <p14:creationId xmlns:p14="http://schemas.microsoft.com/office/powerpoint/2010/main" val="3452563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8F4969-39FF-4FE9-ACED-92309482FFB9}"/>
              </a:ext>
            </a:extLst>
          </p:cNvPr>
          <p:cNvSpPr>
            <a:spLocks noGrp="1"/>
          </p:cNvSpPr>
          <p:nvPr>
            <p:ph type="dt" sz="half" idx="2"/>
          </p:nvPr>
        </p:nvSpPr>
        <p:spPr/>
        <p:txBody>
          <a:bodyPr/>
          <a:lstStyle/>
          <a:p>
            <a:fld id="{363906D1-DDE2-9B46-86F5-0B6EF91A9704}" type="datetime6">
              <a:rPr lang="en-NZ" smtClean="0"/>
              <a:pPr/>
              <a:t>June 21</a:t>
            </a:fld>
            <a:endParaRPr lang="en-US" dirty="0"/>
          </a:p>
        </p:txBody>
      </p:sp>
      <p:sp>
        <p:nvSpPr>
          <p:cNvPr id="3" name="Footer Placeholder 2">
            <a:extLst>
              <a:ext uri="{FF2B5EF4-FFF2-40B4-BE49-F238E27FC236}">
                <a16:creationId xmlns:a16="http://schemas.microsoft.com/office/drawing/2014/main" id="{D33D358D-5974-4A28-B423-E8FD0391BA38}"/>
              </a:ext>
            </a:extLst>
          </p:cNvPr>
          <p:cNvSpPr>
            <a:spLocks noGrp="1"/>
          </p:cNvSpPr>
          <p:nvPr>
            <p:ph type="ftr" sz="quarter" idx="3"/>
          </p:nvPr>
        </p:nvSpPr>
        <p:spPr/>
        <p:txBody>
          <a:bodyPr/>
          <a:lstStyle/>
          <a:p>
            <a:r>
              <a:rPr lang="en-US"/>
              <a:t>TITLE GOES HERE</a:t>
            </a:r>
            <a:endParaRPr lang="en-US" dirty="0"/>
          </a:p>
        </p:txBody>
      </p:sp>
      <p:sp>
        <p:nvSpPr>
          <p:cNvPr id="4" name="Slide Number Placeholder 3">
            <a:extLst>
              <a:ext uri="{FF2B5EF4-FFF2-40B4-BE49-F238E27FC236}">
                <a16:creationId xmlns:a16="http://schemas.microsoft.com/office/drawing/2014/main" id="{9BDC0BB0-6B45-440C-87F9-DA562ED24C2E}"/>
              </a:ext>
            </a:extLst>
          </p:cNvPr>
          <p:cNvSpPr>
            <a:spLocks noGrp="1"/>
          </p:cNvSpPr>
          <p:nvPr>
            <p:ph type="sldNum" sz="quarter" idx="4"/>
          </p:nvPr>
        </p:nvSpPr>
        <p:spPr/>
        <p:txBody>
          <a:bodyPr/>
          <a:lstStyle/>
          <a:p>
            <a:r>
              <a:rPr lang="en-US"/>
              <a:t>PAGE </a:t>
            </a:r>
            <a:fld id="{6A6AB139-2661-3948-B7F5-9F6549F45E4C}" type="slidenum">
              <a:rPr lang="en-US" smtClean="0"/>
              <a:pPr/>
              <a:t>9</a:t>
            </a:fld>
            <a:endParaRPr lang="en-US" dirty="0"/>
          </a:p>
        </p:txBody>
      </p:sp>
      <p:sp>
        <p:nvSpPr>
          <p:cNvPr id="6" name="Title 5">
            <a:extLst>
              <a:ext uri="{FF2B5EF4-FFF2-40B4-BE49-F238E27FC236}">
                <a16:creationId xmlns:a16="http://schemas.microsoft.com/office/drawing/2014/main" id="{A12E0617-9AEF-4DBA-AF57-36F5DF149AEB}"/>
              </a:ext>
            </a:extLst>
          </p:cNvPr>
          <p:cNvSpPr>
            <a:spLocks noGrp="1"/>
          </p:cNvSpPr>
          <p:nvPr>
            <p:ph type="title"/>
          </p:nvPr>
        </p:nvSpPr>
        <p:spPr/>
        <p:txBody>
          <a:bodyPr/>
          <a:lstStyle/>
          <a:p>
            <a:r>
              <a:rPr lang="en-NZ" dirty="0"/>
              <a:t>Step 2 - </a:t>
            </a:r>
            <a:r>
              <a:rPr lang="en-NZ" dirty="0">
                <a:ea typeface="Calibri" panose="020F0502020204030204" pitchFamily="34" charset="0"/>
                <a:cs typeface="Times New Roman" panose="02020603050405020304" pitchFamily="18" charset="0"/>
              </a:rPr>
              <a:t>Devise article screening criteria and SLR codebook.</a:t>
            </a:r>
            <a:endParaRPr lang="en-US" dirty="0"/>
          </a:p>
        </p:txBody>
      </p:sp>
      <p:sp>
        <p:nvSpPr>
          <p:cNvPr id="8" name="Rectangle 1">
            <a:extLst>
              <a:ext uri="{FF2B5EF4-FFF2-40B4-BE49-F238E27FC236}">
                <a16:creationId xmlns:a16="http://schemas.microsoft.com/office/drawing/2014/main" id="{B3BB951F-1A19-4BA4-84F1-EC062C7A41CF}"/>
              </a:ext>
            </a:extLst>
          </p:cNvPr>
          <p:cNvSpPr>
            <a:spLocks noGrp="1" noChangeArrowheads="1"/>
          </p:cNvSpPr>
          <p:nvPr>
            <p:ph type="body" sz="quarter" idx="10"/>
          </p:nvPr>
        </p:nvSpPr>
        <p:spPr bwMode="auto">
          <a:xfrm>
            <a:off x="684000" y="3801801"/>
            <a:ext cx="86709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NZ" altLang="en-US" sz="12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Table 2 </a:t>
            </a:r>
            <a:r>
              <a:rPr kumimoji="0" lang="en-NZ"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Art</a:t>
            </a:r>
            <a:endParaRPr kumimoji="0" lang="en-NZ"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12" name="Table 11">
            <a:extLst>
              <a:ext uri="{FF2B5EF4-FFF2-40B4-BE49-F238E27FC236}">
                <a16:creationId xmlns:a16="http://schemas.microsoft.com/office/drawing/2014/main" id="{975E8720-B916-4D79-A048-34C91045D3E1}"/>
              </a:ext>
            </a:extLst>
          </p:cNvPr>
          <p:cNvGraphicFramePr>
            <a:graphicFrameLocks noGrp="1"/>
          </p:cNvGraphicFramePr>
          <p:nvPr>
            <p:extLst>
              <p:ext uri="{D42A27DB-BD31-4B8C-83A1-F6EECF244321}">
                <p14:modId xmlns:p14="http://schemas.microsoft.com/office/powerpoint/2010/main" val="2015253738"/>
              </p:ext>
            </p:extLst>
          </p:nvPr>
        </p:nvGraphicFramePr>
        <p:xfrm>
          <a:off x="1028700" y="1600200"/>
          <a:ext cx="7086600" cy="5009724"/>
        </p:xfrm>
        <a:graphic>
          <a:graphicData uri="http://schemas.openxmlformats.org/drawingml/2006/table">
            <a:tbl>
              <a:tblPr firstRow="1" firstCol="1" bandRow="1">
                <a:tableStyleId>{5C22544A-7EE6-4342-B048-85BDC9FD1C3A}</a:tableStyleId>
              </a:tblPr>
              <a:tblGrid>
                <a:gridCol w="3543300">
                  <a:extLst>
                    <a:ext uri="{9D8B030D-6E8A-4147-A177-3AD203B41FA5}">
                      <a16:colId xmlns:a16="http://schemas.microsoft.com/office/drawing/2014/main" val="1446244344"/>
                    </a:ext>
                  </a:extLst>
                </a:gridCol>
                <a:gridCol w="3543300">
                  <a:extLst>
                    <a:ext uri="{9D8B030D-6E8A-4147-A177-3AD203B41FA5}">
                      <a16:colId xmlns:a16="http://schemas.microsoft.com/office/drawing/2014/main" val="795321375"/>
                    </a:ext>
                  </a:extLst>
                </a:gridCol>
              </a:tblGrid>
              <a:tr h="244965">
                <a:tc>
                  <a:txBody>
                    <a:bodyPr/>
                    <a:lstStyle/>
                    <a:p>
                      <a:pPr marL="0" marR="0">
                        <a:lnSpc>
                          <a:spcPct val="107000"/>
                        </a:lnSpc>
                        <a:spcBef>
                          <a:spcPts val="0"/>
                        </a:spcBef>
                        <a:spcAft>
                          <a:spcPts val="0"/>
                        </a:spcAft>
                      </a:pPr>
                      <a:r>
                        <a:rPr lang="en-US" sz="1400" u="sng" dirty="0">
                          <a:effectLst/>
                        </a:rPr>
                        <a:t>Inclusion</a:t>
                      </a:r>
                      <a:endParaRPr lang="en-US" sz="1400"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u="sng" dirty="0">
                          <a:effectLst/>
                        </a:rPr>
                        <a:t>Exclusion</a:t>
                      </a:r>
                      <a:endParaRPr lang="en-US" sz="1400"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8460506"/>
                  </a:ext>
                </a:extLst>
              </a:tr>
              <a:tr h="244599">
                <a:tc>
                  <a:txBody>
                    <a:bodyPr/>
                    <a:lstStyle/>
                    <a:p>
                      <a:pPr marL="0" marR="0">
                        <a:lnSpc>
                          <a:spcPct val="107000"/>
                        </a:lnSpc>
                        <a:spcBef>
                          <a:spcPts val="0"/>
                        </a:spcBef>
                        <a:spcAft>
                          <a:spcPts val="0"/>
                        </a:spcAft>
                      </a:pPr>
                      <a:r>
                        <a:rPr lang="en-US" sz="1400" b="0" dirty="0">
                          <a:effectLst/>
                        </a:rPr>
                        <a:t>English</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rPr>
                        <a:t>Non-English</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89723358"/>
                  </a:ext>
                </a:extLst>
              </a:tr>
              <a:tr h="502240">
                <a:tc>
                  <a:txBody>
                    <a:bodyPr/>
                    <a:lstStyle/>
                    <a:p>
                      <a:pPr marL="0" marR="0">
                        <a:lnSpc>
                          <a:spcPct val="107000"/>
                        </a:lnSpc>
                        <a:spcBef>
                          <a:spcPts val="0"/>
                        </a:spcBef>
                        <a:spcAft>
                          <a:spcPts val="0"/>
                        </a:spcAft>
                      </a:pPr>
                      <a:r>
                        <a:rPr lang="en-US" sz="1400" b="0" dirty="0">
                          <a:effectLst/>
                        </a:rPr>
                        <a:t>Published between 1 January 2005 – 1 May 2020</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rPr>
                        <a:t>Pre-2005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40711993"/>
                  </a:ext>
                </a:extLst>
              </a:tr>
              <a:tr h="244599">
                <a:tc>
                  <a:txBody>
                    <a:bodyPr/>
                    <a:lstStyle/>
                    <a:p>
                      <a:pPr marL="0" marR="0">
                        <a:lnSpc>
                          <a:spcPct val="107000"/>
                        </a:lnSpc>
                        <a:spcBef>
                          <a:spcPts val="0"/>
                        </a:spcBef>
                        <a:spcAft>
                          <a:spcPts val="0"/>
                        </a:spcAft>
                      </a:pPr>
                      <a:r>
                        <a:rPr lang="en-US" sz="1400" b="0" dirty="0">
                          <a:effectLst/>
                        </a:rPr>
                        <a:t>Indexed in ISI Web of Science</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rPr>
                        <a:t>Not indexed in ISI Web of Science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21555973"/>
                  </a:ext>
                </a:extLst>
              </a:tr>
              <a:tr h="502240">
                <a:tc>
                  <a:txBody>
                    <a:bodyPr/>
                    <a:lstStyle/>
                    <a:p>
                      <a:pPr marL="0" marR="0">
                        <a:lnSpc>
                          <a:spcPct val="107000"/>
                        </a:lnSpc>
                        <a:spcBef>
                          <a:spcPts val="0"/>
                        </a:spcBef>
                        <a:spcAft>
                          <a:spcPts val="0"/>
                        </a:spcAft>
                      </a:pPr>
                      <a:r>
                        <a:rPr lang="en-US" sz="1400" b="0" dirty="0">
                          <a:effectLst/>
                        </a:rPr>
                        <a:t>Peer-reviewed journal papers</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effectLst/>
                        </a:rPr>
                        <a:t>Other type of publication (e.g. conference proceeding, book, report)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8852854"/>
                  </a:ext>
                </a:extLst>
              </a:tr>
              <a:tr h="502240">
                <a:tc>
                  <a:txBody>
                    <a:bodyPr/>
                    <a:lstStyle/>
                    <a:p>
                      <a:pPr marL="0" marR="0">
                        <a:lnSpc>
                          <a:spcPct val="107000"/>
                        </a:lnSpc>
                        <a:spcBef>
                          <a:spcPts val="0"/>
                        </a:spcBef>
                        <a:spcAft>
                          <a:spcPts val="0"/>
                        </a:spcAft>
                      </a:pPr>
                      <a:r>
                        <a:rPr lang="en-US" sz="1400" b="0" dirty="0">
                          <a:effectLst/>
                        </a:rPr>
                        <a:t>New land uses or changes to existing land use detailed in paper</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rPr>
                        <a:t>No change in land use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54793"/>
                  </a:ext>
                </a:extLst>
              </a:tr>
              <a:tr h="502240">
                <a:tc>
                  <a:txBody>
                    <a:bodyPr/>
                    <a:lstStyle/>
                    <a:p>
                      <a:pPr marL="0" marR="0">
                        <a:lnSpc>
                          <a:spcPct val="107000"/>
                        </a:lnSpc>
                        <a:spcBef>
                          <a:spcPts val="0"/>
                        </a:spcBef>
                        <a:spcAft>
                          <a:spcPts val="0"/>
                        </a:spcAft>
                      </a:pPr>
                      <a:r>
                        <a:rPr lang="en-US" sz="1400" b="0" dirty="0">
                          <a:effectLst/>
                        </a:rPr>
                        <a:t>Agricultural land use change</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rPr>
                        <a:t>Non-agricultural land use change (e.g. tree planting, urban sprawl)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9950445"/>
                  </a:ext>
                </a:extLst>
              </a:tr>
              <a:tr h="502240">
                <a:tc>
                  <a:txBody>
                    <a:bodyPr/>
                    <a:lstStyle/>
                    <a:p>
                      <a:pPr marL="0" marR="0">
                        <a:lnSpc>
                          <a:spcPct val="107000"/>
                        </a:lnSpc>
                        <a:spcBef>
                          <a:spcPts val="0"/>
                        </a:spcBef>
                        <a:spcAft>
                          <a:spcPts val="0"/>
                        </a:spcAft>
                      </a:pPr>
                      <a:r>
                        <a:rPr lang="en-US" sz="1400" b="0" dirty="0">
                          <a:effectLst/>
                        </a:rPr>
                        <a:t>Papers’ detail deliberate change</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effectLst/>
                        </a:rPr>
                        <a:t>Papers’ detail non-deliberate spontaneous change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1191707"/>
                  </a:ext>
                </a:extLst>
              </a:tr>
              <a:tr h="502240">
                <a:tc>
                  <a:txBody>
                    <a:bodyPr/>
                    <a:lstStyle/>
                    <a:p>
                      <a:pPr marL="0" marR="0">
                        <a:lnSpc>
                          <a:spcPct val="107000"/>
                        </a:lnSpc>
                        <a:spcBef>
                          <a:spcPts val="0"/>
                        </a:spcBef>
                        <a:spcAft>
                          <a:spcPts val="0"/>
                        </a:spcAft>
                      </a:pPr>
                      <a:r>
                        <a:rPr lang="en-US" sz="1400" b="0" dirty="0">
                          <a:effectLst/>
                        </a:rPr>
                        <a:t>Analysis of human systems (e.g. institutions)</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rPr>
                        <a:t>Analysis of non-human systems (e.g. biological)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26475534"/>
                  </a:ext>
                </a:extLst>
              </a:tr>
              <a:tr h="502240">
                <a:tc>
                  <a:txBody>
                    <a:bodyPr/>
                    <a:lstStyle/>
                    <a:p>
                      <a:pPr marL="0" marR="0">
                        <a:lnSpc>
                          <a:spcPct val="107000"/>
                        </a:lnSpc>
                        <a:spcBef>
                          <a:spcPts val="0"/>
                        </a:spcBef>
                        <a:spcAft>
                          <a:spcPts val="0"/>
                        </a:spcAft>
                      </a:pPr>
                      <a:r>
                        <a:rPr lang="en-US" sz="1400" b="0" dirty="0">
                          <a:effectLst/>
                        </a:rPr>
                        <a:t>Papers’ detail empirical case studies</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effectLst/>
                        </a:rPr>
                        <a:t>Papers do not detail empirical case studies (e.g. theoretical or modeled examples)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14485645"/>
                  </a:ext>
                </a:extLst>
              </a:tr>
              <a:tr h="759881">
                <a:tc>
                  <a:txBody>
                    <a:bodyPr/>
                    <a:lstStyle/>
                    <a:p>
                      <a:pPr marL="0" marR="0">
                        <a:lnSpc>
                          <a:spcPct val="107000"/>
                        </a:lnSpc>
                        <a:spcBef>
                          <a:spcPts val="0"/>
                        </a:spcBef>
                        <a:spcAft>
                          <a:spcPts val="0"/>
                        </a:spcAft>
                      </a:pPr>
                      <a:r>
                        <a:rPr lang="en-US" sz="1400" b="0" dirty="0">
                          <a:effectLst/>
                        </a:rPr>
                        <a:t>Papers’ detail empirical case studies of deliberate agricultural land use change in a developed nation (UNFCC Annex 1)</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effectLst/>
                        </a:rPr>
                        <a:t>Papers detail case studies not from a developed nation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43534978"/>
                  </a:ext>
                </a:extLst>
              </a:tr>
            </a:tbl>
          </a:graphicData>
        </a:graphic>
      </p:graphicFrame>
    </p:spTree>
    <p:extLst>
      <p:ext uri="{BB962C8B-B14F-4D97-AF65-F5344CB8AC3E}">
        <p14:creationId xmlns:p14="http://schemas.microsoft.com/office/powerpoint/2010/main" val="2393566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4x3 MWLR template">
  <a:themeElements>
    <a:clrScheme name="Manaaki Whenua">
      <a:dk1>
        <a:srgbClr val="000000"/>
      </a:dk1>
      <a:lt1>
        <a:sysClr val="window" lastClr="FFFFFF"/>
      </a:lt1>
      <a:dk2>
        <a:srgbClr val="7F7F7F"/>
      </a:dk2>
      <a:lt2>
        <a:srgbClr val="BFBFBF"/>
      </a:lt2>
      <a:accent1>
        <a:srgbClr val="4D4D4D"/>
      </a:accent1>
      <a:accent2>
        <a:srgbClr val="64A70B"/>
      </a:accent2>
      <a:accent3>
        <a:srgbClr val="B7DB57"/>
      </a:accent3>
      <a:accent4>
        <a:srgbClr val="009CBD"/>
      </a:accent4>
      <a:accent5>
        <a:srgbClr val="00C1D5"/>
      </a:accent5>
      <a:accent6>
        <a:srgbClr val="EBB700"/>
      </a:accent6>
      <a:hlink>
        <a:srgbClr val="00C1D5"/>
      </a:hlink>
      <a:folHlink>
        <a:srgbClr val="009CBD"/>
      </a:folHlink>
    </a:clrScheme>
    <a:fontScheme name="Custom 1">
      <a:majorFont>
        <a:latin typeface="Ebrima"/>
        <a:ea typeface=""/>
        <a:cs typeface=""/>
      </a:majorFont>
      <a:minorFont>
        <a:latin typeface="Ebri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Science Project Outputs Document" ma:contentTypeID="0x010100D81A8C96DB564441B1358F452B0D19E703050087BF721C07716E4E88A209AE9E67850F" ma:contentTypeVersion="29" ma:contentTypeDescription="" ma:contentTypeScope="" ma:versionID="4eca45bdf0f4bf02f4fabf94dc22ce15">
  <xsd:schema xmlns:xsd="http://www.w3.org/2001/XMLSchema" xmlns:xs="http://www.w3.org/2001/XMLSchema" xmlns:p="http://schemas.microsoft.com/office/2006/metadata/properties" xmlns:ns2="b8e91d04-5364-45fd-a96d-482c4d1c21dd" xmlns:ns3="6fca0af2-da3f-45bd-aa31-7a865df99f26" xmlns:ns4="915e2e49-a9ca-446f-9457-9ff8f694c2b6" targetNamespace="http://schemas.microsoft.com/office/2006/metadata/properties" ma:root="true" ma:fieldsID="20392bc313537ad8f195cf2880936af4" ns2:_="" ns3:_="" ns4:_="">
    <xsd:import namespace="b8e91d04-5364-45fd-a96d-482c4d1c21dd"/>
    <xsd:import namespace="6fca0af2-da3f-45bd-aa31-7a865df99f26"/>
    <xsd:import namespace="915e2e49-a9ca-446f-9457-9ff8f694c2b6"/>
    <xsd:element name="properties">
      <xsd:complexType>
        <xsd:sequence>
          <xsd:element name="documentManagement">
            <xsd:complexType>
              <xsd:all>
                <xsd:element ref="ns2:outputstatus" minOccurs="0"/>
                <xsd:element ref="ns2:fy" minOccurs="0"/>
                <xsd:element ref="ns2:notes" minOccurs="0"/>
                <xsd:element ref="ns2:TaxKeywordTaxHTField" minOccurs="0"/>
                <xsd:element ref="ns2:TaxCatchAll" minOccurs="0"/>
                <xsd:element ref="ns2:TaxCatchAllLabel" minOccurs="0"/>
                <xsd:element ref="ns2:f6b7c3be56af421789f1f9704b31bb2a" minOccurs="0"/>
                <xsd:element ref="ns2:archive" minOccurs="0"/>
                <xsd:element ref="ns3:_dlc_DocId" minOccurs="0"/>
                <xsd:element ref="ns3:_dlc_DocIdUrl" minOccurs="0"/>
                <xsd:element ref="ns3:_dlc_DocIdPersistId"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Location" minOccurs="0"/>
                <xsd:element ref="ns3:SharedWithUsers" minOccurs="0"/>
                <xsd:element ref="ns3:SharedWithDetail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e91d04-5364-45fd-a96d-482c4d1c21dd" elementFormDefault="qualified">
    <xsd:import namespace="http://schemas.microsoft.com/office/2006/documentManagement/types"/>
    <xsd:import namespace="http://schemas.microsoft.com/office/infopath/2007/PartnerControls"/>
    <xsd:element name="outputstatus" ma:index="2" nillable="true" ma:displayName="Status (Science Project - Outputs)" ma:format="Dropdown" ma:internalName="outputstatus" ma:readOnly="false">
      <xsd:simpleType>
        <xsd:restriction base="dms:Choice">
          <xsd:enumeration value="Awaiting Response"/>
          <xsd:enumeration value="Completed"/>
          <xsd:enumeration value="Draft"/>
        </xsd:restriction>
      </xsd:simpleType>
    </xsd:element>
    <xsd:element name="fy" ma:index="3" nillable="true" ma:displayName="Financial Year" ma:default="2122" ma:format="Dropdown" ma:internalName="fy">
      <xsd:simpleType>
        <xsd:restriction base="dms:Choice">
          <xsd:enumeration value="2122"/>
          <xsd:enumeration value="2021"/>
          <xsd:enumeration value="1920"/>
          <xsd:enumeration value="1819"/>
          <xsd:enumeration value="1718"/>
          <xsd:enumeration value="1617"/>
          <xsd:enumeration value="1516"/>
          <xsd:enumeration value="1415"/>
          <xsd:enumeration value="1314"/>
          <xsd:enumeration value="1213"/>
          <xsd:enumeration value="1112"/>
          <xsd:enumeration value="1011"/>
          <xsd:enumeration value="0910"/>
          <xsd:enumeration value="0809"/>
          <xsd:enumeration value="0708"/>
          <xsd:enumeration value="0607"/>
          <xsd:enumeration value="0506"/>
          <xsd:enumeration value="0405"/>
          <xsd:enumeration value="0304"/>
          <xsd:enumeration value="0203"/>
          <xsd:enumeration value="0102"/>
          <xsd:enumeration value="0001"/>
          <xsd:enumeration value="9900"/>
          <xsd:enumeration value="9899"/>
          <xsd:enumeration value="9798"/>
          <xsd:enumeration value="9697"/>
          <xsd:enumeration value="9596"/>
          <xsd:enumeration value="9495"/>
          <xsd:enumeration value="9394"/>
          <xsd:enumeration value="9293"/>
        </xsd:restriction>
      </xsd:simpleType>
    </xsd:element>
    <xsd:element name="notes" ma:index="5" nillable="true" ma:displayName="Notes" ma:internalName="notes">
      <xsd:simpleType>
        <xsd:restriction base="dms:Note">
          <xsd:maxLength value="255"/>
        </xsd:restriction>
      </xsd:simpleType>
    </xsd:element>
    <xsd:element name="TaxKeywordTaxHTField" ma:index="9"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10" nillable="true" ma:displayName="Taxonomy Catch All Column" ma:hidden="true" ma:list="{bfba37b9-38e3-44d3-949d-e2551770e20b}" ma:internalName="TaxCatchAll" ma:showField="CatchAllData" ma:web="6fca0af2-da3f-45bd-aa31-7a865df99f26">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hidden="true" ma:list="{bfba37b9-38e3-44d3-949d-e2551770e20b}" ma:internalName="TaxCatchAllLabel" ma:readOnly="true" ma:showField="CatchAllDataLabel" ma:web="6fca0af2-da3f-45bd-aa31-7a865df99f26">
      <xsd:complexType>
        <xsd:complexContent>
          <xsd:extension base="dms:MultiChoiceLookup">
            <xsd:sequence>
              <xsd:element name="Value" type="dms:Lookup" maxOccurs="unbounded" minOccurs="0" nillable="true"/>
            </xsd:sequence>
          </xsd:extension>
        </xsd:complexContent>
      </xsd:complexType>
    </xsd:element>
    <xsd:element name="f6b7c3be56af421789f1f9704b31bb2a" ma:index="14" nillable="true" ma:taxonomy="true" ma:internalName="f6b7c3be56af421789f1f9704b31bb2a" ma:taxonomyFieldName="sp_x002d_outputsdoc" ma:displayName="Doc Type (Science Project - Outputs)" ma:readOnly="false" ma:default="" ma:fieldId="{f6b7c3be-56af-4217-89f1-f9704b31bb2a}" ma:taxonomyMulti="true" ma:sspId="cff6fb5f-ff94-4e76-a97a-6e91cece4951" ma:termSetId="d115f3e0-d1ae-42f6-8ce6-77a07e72d84f" ma:anchorId="00000000-0000-0000-0000-000000000000" ma:open="false" ma:isKeyword="false">
      <xsd:complexType>
        <xsd:sequence>
          <xsd:element ref="pc:Terms" minOccurs="0" maxOccurs="1"/>
        </xsd:sequence>
      </xsd:complexType>
    </xsd:element>
    <xsd:element name="archive" ma:index="17" nillable="true" ma:displayName="Archive" ma:default="0" ma:internalName="archiv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fca0af2-da3f-45bd-aa31-7a865df99f26" elementFormDefault="qualified">
    <xsd:import namespace="http://schemas.microsoft.com/office/2006/documentManagement/types"/>
    <xsd:import namespace="http://schemas.microsoft.com/office/infopath/2007/PartnerControls"/>
    <xsd:element name="_dlc_DocId" ma:index="18" nillable="true" ma:displayName="Document ID Value" ma:description="The value of the document ID assigned to this item." ma:internalName="_dlc_DocId" ma:readOnly="true">
      <xsd:simpleType>
        <xsd:restriction base="dms:Text"/>
      </xsd:simpleType>
    </xsd:element>
    <xsd:element name="_dlc_DocIdUrl" ma:index="1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0" nillable="true" ma:displayName="Persist ID" ma:description="Keep ID on add." ma:hidden="true" ma:internalName="_dlc_DocIdPersistId" ma:readOnly="true">
      <xsd:simpleType>
        <xsd:restriction base="dms:Boolean"/>
      </xsd:simple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15e2e49-a9ca-446f-9457-9ff8f694c2b6" elementFormDefault="qualified">
    <xsd:import namespace="http://schemas.microsoft.com/office/2006/documentManagement/types"/>
    <xsd:import namespace="http://schemas.microsoft.com/office/infopath/2007/PartnerControls"/>
    <xsd:element name="MediaServiceMetadata" ma:index="21" nillable="true" ma:displayName="MediaServiceMetadata" ma:hidden="true" ma:internalName="MediaServiceMetadata" ma:readOnly="true">
      <xsd:simpleType>
        <xsd:restriction base="dms:Note"/>
      </xsd:simpleType>
    </xsd:element>
    <xsd:element name="MediaServiceFastMetadata" ma:index="22" nillable="true" ma:displayName="MediaServiceFastMetadata" ma:hidden="true" ma:internalName="MediaServiceFastMetadata" ma:readOnly="true">
      <xsd:simpleType>
        <xsd:restriction base="dms:Note"/>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true">
      <xsd:simpleType>
        <xsd:restriction base="dms:Note">
          <xsd:maxLength value="255"/>
        </xsd:restriction>
      </xsd:simpleType>
    </xsd:element>
    <xsd:element name="MediaServiceAutoTags" ma:index="25" nillable="true" ma:displayName="Tags" ma:internalName="MediaServiceAutoTags" ma:readOnly="true">
      <xsd:simpleType>
        <xsd:restriction base="dms:Text"/>
      </xsd:simpleType>
    </xsd:element>
    <xsd:element name="MediaServiceOCR" ma:index="26" nillable="true" ma:displayName="Extracted Text" ma:internalName="MediaServiceOCR" ma:readOnly="true">
      <xsd:simpleType>
        <xsd:restriction base="dms:Note">
          <xsd:maxLength value="255"/>
        </xsd:restriction>
      </xsd:simpleType>
    </xsd:element>
    <xsd:element name="MediaServiceGenerationTime" ma:index="27" nillable="true" ma:displayName="MediaServiceGenerationTime" ma:hidden="true" ma:internalName="MediaServiceGenerationTime" ma:readOnly="true">
      <xsd:simpleType>
        <xsd:restriction base="dms:Text"/>
      </xsd:simpleType>
    </xsd:element>
    <xsd:element name="MediaServiceEventHashCode" ma:index="28" nillable="true" ma:displayName="MediaServiceEventHashCode" ma:hidden="true" ma:internalName="MediaServiceEventHashCode" ma:readOnly="true">
      <xsd:simpleType>
        <xsd:restriction base="dms:Text"/>
      </xsd:simpleType>
    </xsd:element>
    <xsd:element name="MediaServiceDateTaken" ma:index="29" nillable="true" ma:displayName="MediaServiceDateTaken" ma:hidden="true" ma:internalName="MediaServiceDateTaken" ma:readOnly="true">
      <xsd:simpleType>
        <xsd:restriction base="dms:Text"/>
      </xsd:simpleType>
    </xsd:element>
    <xsd:element name="MediaServiceLocation" ma:index="30" nillable="true" ma:displayName="Location" ma:internalName="MediaServiceLocation" ma:readOnly="true">
      <xsd:simpleType>
        <xsd:restriction base="dms:Text"/>
      </xsd:simpleType>
    </xsd:element>
    <xsd:element name="MediaLengthInSeconds" ma:index="33"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cff6fb5f-ff94-4e76-a97a-6e91cece4951" ContentTypeId="0x010100D81A8C96DB564441B1358F452B0D19E70305" PreviousValue="false"/>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TaxKeywordTaxHTField xmlns="b8e91d04-5364-45fd-a96d-482c4d1c21dd">
      <Terms xmlns="http://schemas.microsoft.com/office/infopath/2007/PartnerControls"/>
    </TaxKeywordTaxHTField>
    <f6b7c3be56af421789f1f9704b31bb2a xmlns="b8e91d04-5364-45fd-a96d-482c4d1c21dd">
      <Terms xmlns="http://schemas.microsoft.com/office/infopath/2007/PartnerControls"/>
    </f6b7c3be56af421789f1f9704b31bb2a>
    <fy xmlns="b8e91d04-5364-45fd-a96d-482c4d1c21dd">2122</fy>
    <notes xmlns="b8e91d04-5364-45fd-a96d-482c4d1c21dd" xsi:nil="true"/>
    <outputstatus xmlns="b8e91d04-5364-45fd-a96d-482c4d1c21dd" xsi:nil="true"/>
    <TaxCatchAll xmlns="b8e91d04-5364-45fd-a96d-482c4d1c21dd"/>
    <archive xmlns="b8e91d04-5364-45fd-a96d-482c4d1c21dd">false</archive>
    <_dlc_DocId xmlns="6fca0af2-da3f-45bd-aa31-7a865df99f26">MWLR-1305755005-330</_dlc_DocId>
    <_dlc_DocIdUrl xmlns="6fca0af2-da3f-45bd-aa31-7a865df99f26">
      <Url>https://landcareresearch.sharepoint.com/sites/sp00124/_layouts/15/DocIdRedir.aspx?ID=MWLR-1305755005-330</Url>
      <Description>MWLR-1305755005-330</Description>
    </_dlc_DocIdUrl>
  </documentManagement>
</p:properties>
</file>

<file path=customXml/itemProps1.xml><?xml version="1.0" encoding="utf-8"?>
<ds:datastoreItem xmlns:ds="http://schemas.openxmlformats.org/officeDocument/2006/customXml" ds:itemID="{5A565A5E-8694-47BF-9FA3-46A4701512FC}"/>
</file>

<file path=customXml/itemProps2.xml><?xml version="1.0" encoding="utf-8"?>
<ds:datastoreItem xmlns:ds="http://schemas.openxmlformats.org/officeDocument/2006/customXml" ds:itemID="{C9D2D166-C6D9-4941-8BF0-B7A2973B4020}"/>
</file>

<file path=customXml/itemProps3.xml><?xml version="1.0" encoding="utf-8"?>
<ds:datastoreItem xmlns:ds="http://schemas.openxmlformats.org/officeDocument/2006/customXml" ds:itemID="{0E616A5B-5E2C-40CF-9CED-62D552A2916D}"/>
</file>

<file path=customXml/itemProps4.xml><?xml version="1.0" encoding="utf-8"?>
<ds:datastoreItem xmlns:ds="http://schemas.openxmlformats.org/officeDocument/2006/customXml" ds:itemID="{0B938B3C-14E2-42CA-9BD5-C9ADC54F353E}"/>
</file>

<file path=customXml/itemProps5.xml><?xml version="1.0" encoding="utf-8"?>
<ds:datastoreItem xmlns:ds="http://schemas.openxmlformats.org/officeDocument/2006/customXml" ds:itemID="{34DF9661-CDC8-4D01-BC69-DB3ECC63EF1E}"/>
</file>

<file path=docProps/app.xml><?xml version="1.0" encoding="utf-8"?>
<Properties xmlns="http://schemas.openxmlformats.org/officeDocument/2006/extended-properties" xmlns:vt="http://schemas.openxmlformats.org/officeDocument/2006/docPropsVTypes">
  <Template>4x3 MWLR template</Template>
  <TotalTime>756</TotalTime>
  <Words>2187</Words>
  <Application>Microsoft Office PowerPoint</Application>
  <PresentationFormat>On-screen Show (4:3)</PresentationFormat>
  <Paragraphs>197</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Courier New</vt:lpstr>
      <vt:lpstr>Ebrima</vt:lpstr>
      <vt:lpstr>4x3 MWLR template</vt:lpstr>
      <vt:lpstr>Systematic Literature Reviews: i330 seminar </vt:lpstr>
      <vt:lpstr>Seminar overview</vt:lpstr>
      <vt:lpstr>Systematic Literature Reviews – what are they?</vt:lpstr>
      <vt:lpstr>Examples of SLRs</vt:lpstr>
      <vt:lpstr>Examples of SLRs</vt:lpstr>
      <vt:lpstr>Examples of SLRs</vt:lpstr>
      <vt:lpstr>Steps to complete SLR </vt:lpstr>
      <vt:lpstr>Step 1 – Develop your research question</vt:lpstr>
      <vt:lpstr>Step 2 - Devise article screening criteria and SLR codebook.</vt:lpstr>
      <vt:lpstr>Step 2 - Devise article screening criteria and SLR codebook.</vt:lpstr>
      <vt:lpstr>Step 3 – Develop a search chain</vt:lpstr>
      <vt:lpstr>Step 4 – Select and search databases </vt:lpstr>
      <vt:lpstr>Step 5 - Export searches to endnote or other citation/abstract library </vt:lpstr>
      <vt:lpstr>PowerPoint Presentation</vt:lpstr>
      <vt:lpstr>Step 6 - Delete replications, search titles and abstracts for appropriate papers. </vt:lpstr>
      <vt:lpstr>Step 7 – Read remaining papers and delete those that are not relevant to the research question </vt:lpstr>
      <vt:lpstr>PowerPoint Presentation</vt:lpstr>
      <vt:lpstr>Step 8 – Fill in SLR codebook/protocol</vt:lpstr>
      <vt:lpstr>Summary</vt:lpstr>
      <vt:lpstr>Questions and feedback?</vt:lpstr>
      <vt:lpstr>References</vt:lpstr>
    </vt:vector>
  </TitlesOfParts>
  <Company>Landcare Research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Systematic Literature Reviews: i330 seminar </dc:title>
  <dc:creator>Nick Kirk</dc:creator>
  <cp:lastModifiedBy>Nick Kirk</cp:lastModifiedBy>
  <cp:revision>5</cp:revision>
  <dcterms:created xsi:type="dcterms:W3CDTF">2021-01-18T20:10:23Z</dcterms:created>
  <dcterms:modified xsi:type="dcterms:W3CDTF">2021-06-10T21:12:07Z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0x010100D81A8C96DB564441B1358F452B0D19E703050087BF721C07716E4E88A209AE9E67850F</vt:lpwstr>
  </property>
  <property fmtid="{D5CDD505-2E9C-101B-9397-08002B2CF9AE}" pid="3" name="_dlc_DocIdItemGuid">
    <vt:lpwstr>b1f4d333-f4f2-4e35-9dcf-44d183da982e</vt:lpwstr>
  </property>
</Properties>
</file>